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2"/>
  </p:notesMasterIdLst>
  <p:sldIdLst>
    <p:sldId id="256" r:id="rId2"/>
    <p:sldId id="257" r:id="rId3"/>
    <p:sldId id="258" r:id="rId4"/>
    <p:sldId id="259" r:id="rId5"/>
    <p:sldId id="260" r:id="rId6"/>
    <p:sldId id="261" r:id="rId7"/>
    <p:sldId id="262" r:id="rId8"/>
    <p:sldId id="263" r:id="rId9"/>
    <p:sldId id="265" r:id="rId10"/>
    <p:sldId id="266" r:id="rId11"/>
  </p:sldIdLst>
  <p:sldSz cx="9144000" cy="5143500" type="screen16x9"/>
  <p:notesSz cx="6858000" cy="9144000"/>
  <p:embeddedFontLst>
    <p:embeddedFont>
      <p:font typeface="Overpass Black" panose="020B0604020202020204" charset="0"/>
      <p:bold r:id="rId13"/>
      <p:boldItalic r:id="rId14"/>
    </p:embeddedFont>
    <p:embeddedFont>
      <p:font typeface="Fira Sans Extra Condensed Medium" panose="020B0604020202020204" charset="0"/>
      <p:regular r:id="rId15"/>
      <p:bold r:id="rId16"/>
      <p:italic r:id="rId17"/>
      <p:boldItalic r:id="rId18"/>
    </p:embeddedFont>
    <p:embeddedFont>
      <p:font typeface="Overpass" panose="020B0604020202020204" charset="0"/>
      <p:regular r:id="rId19"/>
      <p:bold r:id="rId20"/>
      <p:italic r:id="rId21"/>
      <p:boldItalic r:id="rId22"/>
    </p:embeddedFont>
    <p:embeddedFont>
      <p:font typeface="Open Sans ExtraBold" panose="020B0604020202020204" charset="0"/>
      <p:bold r:id="rId23"/>
      <p:boldItalic r:id="rId24"/>
    </p:embeddedFont>
    <p:embeddedFont>
      <p:font typeface="Open Sans" panose="020B0604020202020204" charset="0"/>
      <p:regular r:id="rId25"/>
      <p:bold r:id="rId26"/>
      <p:italic r:id="rId27"/>
      <p:boldItalic r:id="rId28"/>
    </p:embeddedFont>
    <p:embeddedFont>
      <p:font typeface="Open Sans SemiBold" panose="020B0604020202020204" charset="0"/>
      <p:regular r:id="rId29"/>
      <p:bold r:id="rId30"/>
      <p:italic r:id="rId31"/>
      <p:boldItalic r:id="rId32"/>
    </p:embeddedFont>
    <p:embeddedFont>
      <p:font typeface="Josefin Sans"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2120C0-BADA-4B6D-BAE0-3A5DA0A409C5}">
  <a:tblStyle styleId="{892120C0-BADA-4B6D-BAE0-3A5DA0A409C5}"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075C5D8-CD0B-4E62-AD9A-495B9D592048}"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FA61264-B757-4AC0-A44A-8C4F67EDC19C}"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610" y="-1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theme" Target="theme/theme1.xml"/><Relationship Id="rId21" Type="http://schemas.openxmlformats.org/officeDocument/2006/relationships/font" Target="fonts/font9.fntdata"/><Relationship Id="rId34" Type="http://schemas.openxmlformats.org/officeDocument/2006/relationships/font" Target="fonts/font22.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font" Target="fonts/font24.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font" Target="fonts/font23.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gif>
</file>

<file path=ppt/media/image2.png>
</file>

<file path=ppt/media/image20.png>
</file>

<file path=ppt/media/image21.png>
</file>

<file path=ppt/media/image22.png>
</file>

<file path=ppt/media/image23.png>
</file>

<file path=ppt/media/image24.gif>
</file>

<file path=ppt/media/image25.png>
</file>

<file path=ppt/media/image26.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1"/>
        <p:cNvGrpSpPr/>
        <p:nvPr/>
      </p:nvGrpSpPr>
      <p:grpSpPr>
        <a:xfrm>
          <a:off x="0" y="0"/>
          <a:ext cx="0" cy="0"/>
          <a:chOff x="0" y="0"/>
          <a:chExt cx="0" cy="0"/>
        </a:xfrm>
      </p:grpSpPr>
      <p:sp>
        <p:nvSpPr>
          <p:cNvPr id="2122" name="Google Shape;2122;ga7274a182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3" name="Google Shape;2123;ga7274a182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2"/>
        <p:cNvGrpSpPr/>
        <p:nvPr/>
      </p:nvGrpSpPr>
      <p:grpSpPr>
        <a:xfrm>
          <a:off x="0" y="0"/>
          <a:ext cx="0" cy="0"/>
          <a:chOff x="0" y="0"/>
          <a:chExt cx="0" cy="0"/>
        </a:xfrm>
      </p:grpSpPr>
      <p:sp>
        <p:nvSpPr>
          <p:cNvPr id="2213" name="Google Shape;2213;ga7274a1822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4" name="Google Shape;2214;ga7274a1822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0"/>
        <p:cNvGrpSpPr/>
        <p:nvPr/>
      </p:nvGrpSpPr>
      <p:grpSpPr>
        <a:xfrm>
          <a:off x="0" y="0"/>
          <a:ext cx="0" cy="0"/>
          <a:chOff x="0" y="0"/>
          <a:chExt cx="0" cy="0"/>
        </a:xfrm>
      </p:grpSpPr>
      <p:sp>
        <p:nvSpPr>
          <p:cNvPr id="2131" name="Google Shape;2131;ga7274a1822_0_5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2" name="Google Shape;2132;ga7274a1822_0_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6"/>
        <p:cNvGrpSpPr/>
        <p:nvPr/>
      </p:nvGrpSpPr>
      <p:grpSpPr>
        <a:xfrm>
          <a:off x="0" y="0"/>
          <a:ext cx="0" cy="0"/>
          <a:chOff x="0" y="0"/>
          <a:chExt cx="0" cy="0"/>
        </a:xfrm>
      </p:grpSpPr>
      <p:sp>
        <p:nvSpPr>
          <p:cNvPr id="2147" name="Google Shape;2147;ga7274a1822_0_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8" name="Google Shape;2148;ga7274a1822_0_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5"/>
        <p:cNvGrpSpPr/>
        <p:nvPr/>
      </p:nvGrpSpPr>
      <p:grpSpPr>
        <a:xfrm>
          <a:off x="0" y="0"/>
          <a:ext cx="0" cy="0"/>
          <a:chOff x="0" y="0"/>
          <a:chExt cx="0" cy="0"/>
        </a:xfrm>
      </p:grpSpPr>
      <p:sp>
        <p:nvSpPr>
          <p:cNvPr id="2166" name="Google Shape;2166;ga7274a1822_0_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7" name="Google Shape;2167;ga7274a1822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2"/>
        <p:cNvGrpSpPr/>
        <p:nvPr/>
      </p:nvGrpSpPr>
      <p:grpSpPr>
        <a:xfrm>
          <a:off x="0" y="0"/>
          <a:ext cx="0" cy="0"/>
          <a:chOff x="0" y="0"/>
          <a:chExt cx="0" cy="0"/>
        </a:xfrm>
      </p:grpSpPr>
      <p:sp>
        <p:nvSpPr>
          <p:cNvPr id="2173" name="Google Shape;2173;ga7274a1822_0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4" name="Google Shape;2174;ga7274a1822_0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a7274a1822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a7274a1822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a7274a1822_0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a7274a1822_0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3"/>
        <p:cNvGrpSpPr/>
        <p:nvPr/>
      </p:nvGrpSpPr>
      <p:grpSpPr>
        <a:xfrm>
          <a:off x="0" y="0"/>
          <a:ext cx="0" cy="0"/>
          <a:chOff x="0" y="0"/>
          <a:chExt cx="0" cy="0"/>
        </a:xfrm>
      </p:grpSpPr>
      <p:sp>
        <p:nvSpPr>
          <p:cNvPr id="2194" name="Google Shape;2194;gf905f1f31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5" name="Google Shape;2195;gf905f1f31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5"/>
        <p:cNvGrpSpPr/>
        <p:nvPr/>
      </p:nvGrpSpPr>
      <p:grpSpPr>
        <a:xfrm>
          <a:off x="0" y="0"/>
          <a:ext cx="0" cy="0"/>
          <a:chOff x="0" y="0"/>
          <a:chExt cx="0" cy="0"/>
        </a:xfrm>
      </p:grpSpPr>
      <p:sp>
        <p:nvSpPr>
          <p:cNvPr id="2206" name="Google Shape;2206;ga8768f9383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7" name="Google Shape;2207;ga8768f9383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15.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6.png"/><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26500" y="1130675"/>
            <a:ext cx="62910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220225"/>
            <a:ext cx="77040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a:blip r:embed="rId2">
            <a:alphaModFix amt="66000"/>
          </a:blip>
          <a:stretch>
            <a:fillRect/>
          </a:stretch>
        </p:blipFill>
        <p:spPr>
          <a:xfrm rot="1326165" flipH="1">
            <a:off x="-1328945" y="-932567"/>
            <a:ext cx="3297389" cy="2276634"/>
          </a:xfrm>
          <a:prstGeom prst="rect">
            <a:avLst/>
          </a:prstGeom>
          <a:noFill/>
          <a:ln>
            <a:noFill/>
          </a:ln>
        </p:spPr>
      </p:pic>
      <p:pic>
        <p:nvPicPr>
          <p:cNvPr id="12" name="Google Shape;12;p2"/>
          <p:cNvPicPr preferRelativeResize="0"/>
          <p:nvPr/>
        </p:nvPicPr>
        <p:blipFill>
          <a:blip r:embed="rId3">
            <a:alphaModFix amt="64000"/>
          </a:blip>
          <a:stretch>
            <a:fillRect/>
          </a:stretch>
        </p:blipFill>
        <p:spPr>
          <a:xfrm rot="2440329">
            <a:off x="6865875" y="-711275"/>
            <a:ext cx="3592175" cy="3021601"/>
          </a:xfrm>
          <a:prstGeom prst="rect">
            <a:avLst/>
          </a:prstGeom>
          <a:noFill/>
          <a:ln>
            <a:noFill/>
          </a:ln>
        </p:spPr>
      </p:pic>
      <p:pic>
        <p:nvPicPr>
          <p:cNvPr id="13" name="Google Shape;13;p2"/>
          <p:cNvPicPr preferRelativeResize="0"/>
          <p:nvPr/>
        </p:nvPicPr>
        <p:blipFill>
          <a:blip r:embed="rId4">
            <a:alphaModFix amt="67000"/>
          </a:blip>
          <a:stretch>
            <a:fillRect/>
          </a:stretch>
        </p:blipFill>
        <p:spPr>
          <a:xfrm rot="5400000" flipH="1">
            <a:off x="-1871711" y="-356575"/>
            <a:ext cx="2894875" cy="2593326"/>
          </a:xfrm>
          <a:prstGeom prst="rect">
            <a:avLst/>
          </a:prstGeom>
          <a:noFill/>
          <a:ln>
            <a:noFill/>
          </a:ln>
        </p:spPr>
      </p:pic>
      <p:pic>
        <p:nvPicPr>
          <p:cNvPr id="14" name="Google Shape;14;p2"/>
          <p:cNvPicPr preferRelativeResize="0"/>
          <p:nvPr/>
        </p:nvPicPr>
        <p:blipFill>
          <a:blip r:embed="rId2">
            <a:alphaModFix amt="66000"/>
          </a:blip>
          <a:stretch>
            <a:fillRect/>
          </a:stretch>
        </p:blipFill>
        <p:spPr>
          <a:xfrm rot="1326165" flipH="1">
            <a:off x="-889245" y="3430558"/>
            <a:ext cx="3297389" cy="2276634"/>
          </a:xfrm>
          <a:prstGeom prst="rect">
            <a:avLst/>
          </a:prstGeom>
          <a:noFill/>
          <a:ln>
            <a:noFill/>
          </a:ln>
        </p:spPr>
      </p:pic>
      <p:pic>
        <p:nvPicPr>
          <p:cNvPr id="15" name="Google Shape;15;p2"/>
          <p:cNvPicPr preferRelativeResize="0"/>
          <p:nvPr/>
        </p:nvPicPr>
        <p:blipFill>
          <a:blip r:embed="rId5">
            <a:alphaModFix amt="82000"/>
          </a:blip>
          <a:stretch>
            <a:fillRect/>
          </a:stretch>
        </p:blipFill>
        <p:spPr>
          <a:xfrm rot="10670981">
            <a:off x="6959826" y="3022524"/>
            <a:ext cx="3632875" cy="2999026"/>
          </a:xfrm>
          <a:prstGeom prst="rect">
            <a:avLst/>
          </a:prstGeom>
          <a:noFill/>
          <a:ln>
            <a:noFill/>
          </a:ln>
        </p:spPr>
      </p:pic>
      <p:grpSp>
        <p:nvGrpSpPr>
          <p:cNvPr id="16" name="Google Shape;16;p2"/>
          <p:cNvGrpSpPr/>
          <p:nvPr/>
        </p:nvGrpSpPr>
        <p:grpSpPr>
          <a:xfrm rot="-2700000">
            <a:off x="381980" y="2801012"/>
            <a:ext cx="1344349" cy="2469678"/>
            <a:chOff x="272875" y="1419395"/>
            <a:chExt cx="255950" cy="563168"/>
          </a:xfrm>
        </p:grpSpPr>
        <p:sp>
          <p:nvSpPr>
            <p:cNvPr id="17" name="Google Shape;17;p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rot="-2700000">
            <a:off x="7112113" y="-364316"/>
            <a:ext cx="1344349" cy="1995327"/>
            <a:chOff x="272875" y="1527563"/>
            <a:chExt cx="255950" cy="455000"/>
          </a:xfrm>
        </p:grpSpPr>
        <p:sp>
          <p:nvSpPr>
            <p:cNvPr id="53" name="Google Shape;53;p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0800000">
            <a:off x="4793599" y="4568874"/>
            <a:ext cx="2265082" cy="2165834"/>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umber and text">
  <p:cSld name="BLANK_1_1_1_1_1_1">
    <p:spTree>
      <p:nvGrpSpPr>
        <p:cNvPr id="1" name="Shape 1439"/>
        <p:cNvGrpSpPr/>
        <p:nvPr/>
      </p:nvGrpSpPr>
      <p:grpSpPr>
        <a:xfrm>
          <a:off x="0" y="0"/>
          <a:ext cx="0" cy="0"/>
          <a:chOff x="0" y="0"/>
          <a:chExt cx="0" cy="0"/>
        </a:xfrm>
      </p:grpSpPr>
      <p:sp>
        <p:nvSpPr>
          <p:cNvPr id="1440" name="Google Shape;1440;p24"/>
          <p:cNvSpPr txBox="1">
            <a:spLocks noGrp="1"/>
          </p:cNvSpPr>
          <p:nvPr>
            <p:ph type="title" hasCustomPrompt="1"/>
          </p:nvPr>
        </p:nvSpPr>
        <p:spPr>
          <a:xfrm>
            <a:off x="3040947" y="1992075"/>
            <a:ext cx="1135800" cy="44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41" name="Google Shape;1441;p24"/>
          <p:cNvSpPr txBox="1">
            <a:spLocks noGrp="1"/>
          </p:cNvSpPr>
          <p:nvPr>
            <p:ph type="subTitle" idx="1"/>
          </p:nvPr>
        </p:nvSpPr>
        <p:spPr>
          <a:xfrm>
            <a:off x="4570802" y="3295975"/>
            <a:ext cx="19134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42" name="Google Shape;1442;p24"/>
          <p:cNvSpPr txBox="1">
            <a:spLocks noGrp="1"/>
          </p:cNvSpPr>
          <p:nvPr>
            <p:ph type="title" idx="2" hasCustomPrompt="1"/>
          </p:nvPr>
        </p:nvSpPr>
        <p:spPr>
          <a:xfrm>
            <a:off x="4959602" y="1992075"/>
            <a:ext cx="1135800" cy="44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43" name="Google Shape;1443;p24"/>
          <p:cNvSpPr txBox="1">
            <a:spLocks noGrp="1"/>
          </p:cNvSpPr>
          <p:nvPr>
            <p:ph type="subTitle" idx="3"/>
          </p:nvPr>
        </p:nvSpPr>
        <p:spPr>
          <a:xfrm>
            <a:off x="2645697" y="3295975"/>
            <a:ext cx="19263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44" name="Google Shape;1444;p24"/>
          <p:cNvSpPr txBox="1">
            <a:spLocks noGrp="1"/>
          </p:cNvSpPr>
          <p:nvPr>
            <p:ph type="title" idx="4" hasCustomPrompt="1"/>
          </p:nvPr>
        </p:nvSpPr>
        <p:spPr>
          <a:xfrm>
            <a:off x="6926450" y="1992075"/>
            <a:ext cx="1083000" cy="44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45" name="Google Shape;1445;p24"/>
          <p:cNvSpPr txBox="1">
            <a:spLocks noGrp="1"/>
          </p:cNvSpPr>
          <p:nvPr>
            <p:ph type="subTitle" idx="5"/>
          </p:nvPr>
        </p:nvSpPr>
        <p:spPr>
          <a:xfrm>
            <a:off x="6507950" y="3295975"/>
            <a:ext cx="1920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46" name="Google Shape;1446;p24"/>
          <p:cNvSpPr txBox="1">
            <a:spLocks noGrp="1"/>
          </p:cNvSpPr>
          <p:nvPr>
            <p:ph type="title" idx="6" hasCustomPrompt="1"/>
          </p:nvPr>
        </p:nvSpPr>
        <p:spPr>
          <a:xfrm>
            <a:off x="1146160" y="1992075"/>
            <a:ext cx="1083000" cy="44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47" name="Google Shape;1447;p24"/>
          <p:cNvSpPr txBox="1">
            <a:spLocks noGrp="1"/>
          </p:cNvSpPr>
          <p:nvPr>
            <p:ph type="subTitle" idx="7"/>
          </p:nvPr>
        </p:nvSpPr>
        <p:spPr>
          <a:xfrm>
            <a:off x="724510" y="3295975"/>
            <a:ext cx="19263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48" name="Google Shape;1448;p24"/>
          <p:cNvSpPr txBox="1">
            <a:spLocks noGrp="1"/>
          </p:cNvSpPr>
          <p:nvPr>
            <p:ph type="subTitle" idx="8"/>
          </p:nvPr>
        </p:nvSpPr>
        <p:spPr>
          <a:xfrm>
            <a:off x="722260" y="3632696"/>
            <a:ext cx="1930800" cy="80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9" name="Google Shape;1449;p24"/>
          <p:cNvSpPr txBox="1">
            <a:spLocks noGrp="1"/>
          </p:cNvSpPr>
          <p:nvPr>
            <p:ph type="subTitle" idx="9"/>
          </p:nvPr>
        </p:nvSpPr>
        <p:spPr>
          <a:xfrm>
            <a:off x="2643447" y="3632696"/>
            <a:ext cx="1930800" cy="80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0" name="Google Shape;1450;p24"/>
          <p:cNvSpPr txBox="1">
            <a:spLocks noGrp="1"/>
          </p:cNvSpPr>
          <p:nvPr>
            <p:ph type="subTitle" idx="13"/>
          </p:nvPr>
        </p:nvSpPr>
        <p:spPr>
          <a:xfrm>
            <a:off x="4562102" y="3632696"/>
            <a:ext cx="1930800" cy="80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1" name="Google Shape;1451;p24"/>
          <p:cNvSpPr txBox="1">
            <a:spLocks noGrp="1"/>
          </p:cNvSpPr>
          <p:nvPr>
            <p:ph type="subTitle" idx="14"/>
          </p:nvPr>
        </p:nvSpPr>
        <p:spPr>
          <a:xfrm>
            <a:off x="6502550" y="3632700"/>
            <a:ext cx="1930800" cy="80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452" name="Google Shape;1452;p24"/>
          <p:cNvPicPr preferRelativeResize="0"/>
          <p:nvPr/>
        </p:nvPicPr>
        <p:blipFill>
          <a:blip r:embed="rId2">
            <a:alphaModFix amt="66000"/>
          </a:blip>
          <a:stretch>
            <a:fillRect/>
          </a:stretch>
        </p:blipFill>
        <p:spPr>
          <a:xfrm rot="5399990" flipH="1">
            <a:off x="7705516" y="-598319"/>
            <a:ext cx="3297389" cy="2276637"/>
          </a:xfrm>
          <a:prstGeom prst="rect">
            <a:avLst/>
          </a:prstGeom>
          <a:noFill/>
          <a:ln>
            <a:noFill/>
          </a:ln>
        </p:spPr>
      </p:pic>
      <p:grpSp>
        <p:nvGrpSpPr>
          <p:cNvPr id="1453" name="Google Shape;1453;p24"/>
          <p:cNvGrpSpPr/>
          <p:nvPr/>
        </p:nvGrpSpPr>
        <p:grpSpPr>
          <a:xfrm rot="-987768">
            <a:off x="7751817" y="-266278"/>
            <a:ext cx="1344359" cy="1995308"/>
            <a:chOff x="272875" y="1527563"/>
            <a:chExt cx="255950" cy="455000"/>
          </a:xfrm>
        </p:grpSpPr>
        <p:sp>
          <p:nvSpPr>
            <p:cNvPr id="1454" name="Google Shape;1454;p2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89" name="Google Shape;1489;p24"/>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pic>
        <p:nvPicPr>
          <p:cNvPr id="1490" name="Google Shape;1490;p24"/>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491" name="Google Shape;1491;p24"/>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4"/>
          <p:cNvSpPr txBox="1">
            <a:spLocks noGrp="1"/>
          </p:cNvSpPr>
          <p:nvPr>
            <p:ph type="ctrTitle" idx="15"/>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CUSTOM_1">
    <p:spTree>
      <p:nvGrpSpPr>
        <p:cNvPr id="1" name="Shape 1493"/>
        <p:cNvGrpSpPr/>
        <p:nvPr/>
      </p:nvGrpSpPr>
      <p:grpSpPr>
        <a:xfrm>
          <a:off x="0" y="0"/>
          <a:ext cx="0" cy="0"/>
          <a:chOff x="0" y="0"/>
          <a:chExt cx="0" cy="0"/>
        </a:xfrm>
      </p:grpSpPr>
      <p:sp>
        <p:nvSpPr>
          <p:cNvPr id="1494" name="Google Shape;1494;p25"/>
          <p:cNvSpPr txBox="1">
            <a:spLocks noGrp="1"/>
          </p:cNvSpPr>
          <p:nvPr>
            <p:ph type="subTitle" idx="1"/>
          </p:nvPr>
        </p:nvSpPr>
        <p:spPr>
          <a:xfrm>
            <a:off x="671450" y="2555700"/>
            <a:ext cx="3566700" cy="1166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495" name="Google Shape;1495;p25"/>
          <p:cNvSpPr txBox="1">
            <a:spLocks noGrp="1"/>
          </p:cNvSpPr>
          <p:nvPr>
            <p:ph type="ctrTitle"/>
          </p:nvPr>
        </p:nvSpPr>
        <p:spPr>
          <a:xfrm>
            <a:off x="671450" y="1875052"/>
            <a:ext cx="2604300" cy="573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pic>
        <p:nvPicPr>
          <p:cNvPr id="1496" name="Google Shape;1496;p25"/>
          <p:cNvPicPr preferRelativeResize="0"/>
          <p:nvPr/>
        </p:nvPicPr>
        <p:blipFill>
          <a:blip r:embed="rId2">
            <a:alphaModFix amt="64000"/>
          </a:blip>
          <a:stretch>
            <a:fillRect/>
          </a:stretch>
        </p:blipFill>
        <p:spPr>
          <a:xfrm rot="5400000">
            <a:off x="6963311" y="-630813"/>
            <a:ext cx="3592176" cy="3021600"/>
          </a:xfrm>
          <a:prstGeom prst="rect">
            <a:avLst/>
          </a:prstGeom>
          <a:noFill/>
          <a:ln>
            <a:noFill/>
          </a:ln>
        </p:spPr>
      </p:pic>
      <p:pic>
        <p:nvPicPr>
          <p:cNvPr id="1497" name="Google Shape;1497;p25"/>
          <p:cNvPicPr preferRelativeResize="0"/>
          <p:nvPr/>
        </p:nvPicPr>
        <p:blipFill>
          <a:blip r:embed="rId3">
            <a:alphaModFix amt="66000"/>
          </a:blip>
          <a:stretch>
            <a:fillRect/>
          </a:stretch>
        </p:blipFill>
        <p:spPr>
          <a:xfrm rot="1326165" flipH="1">
            <a:off x="-191445" y="4128883"/>
            <a:ext cx="3297389" cy="2276634"/>
          </a:xfrm>
          <a:prstGeom prst="rect">
            <a:avLst/>
          </a:prstGeom>
          <a:noFill/>
          <a:ln>
            <a:noFill/>
          </a:ln>
        </p:spPr>
      </p:pic>
      <p:grpSp>
        <p:nvGrpSpPr>
          <p:cNvPr id="1498" name="Google Shape;1498;p25"/>
          <p:cNvGrpSpPr/>
          <p:nvPr/>
        </p:nvGrpSpPr>
        <p:grpSpPr>
          <a:xfrm rot="-2700000">
            <a:off x="8026513" y="-183341"/>
            <a:ext cx="1344349" cy="1995327"/>
            <a:chOff x="272875" y="1527563"/>
            <a:chExt cx="255950" cy="455000"/>
          </a:xfrm>
        </p:grpSpPr>
        <p:sp>
          <p:nvSpPr>
            <p:cNvPr id="1499" name="Google Shape;1499;p2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 name="Google Shape;1534;p25"/>
          <p:cNvSpPr/>
          <p:nvPr/>
        </p:nvSpPr>
        <p:spPr>
          <a:xfrm>
            <a:off x="4566955" y="-2521549"/>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35" name="Google Shape;1535;p25"/>
          <p:cNvPicPr preferRelativeResize="0"/>
          <p:nvPr/>
        </p:nvPicPr>
        <p:blipFill>
          <a:blip r:embed="rId4">
            <a:alphaModFix amt="74000"/>
          </a:blip>
          <a:stretch>
            <a:fillRect/>
          </a:stretch>
        </p:blipFill>
        <p:spPr>
          <a:xfrm rot="7675040">
            <a:off x="2669916" y="-1516164"/>
            <a:ext cx="2894877" cy="2593327"/>
          </a:xfrm>
          <a:prstGeom prst="rect">
            <a:avLst/>
          </a:prstGeom>
          <a:noFill/>
          <a:ln>
            <a:noFill/>
          </a:ln>
        </p:spPr>
      </p:pic>
      <p:pic>
        <p:nvPicPr>
          <p:cNvPr id="1536" name="Google Shape;1536;p25"/>
          <p:cNvPicPr preferRelativeResize="0"/>
          <p:nvPr/>
        </p:nvPicPr>
        <p:blipFill>
          <a:blip r:embed="rId5">
            <a:alphaModFix amt="74000"/>
          </a:blip>
          <a:stretch>
            <a:fillRect/>
          </a:stretch>
        </p:blipFill>
        <p:spPr>
          <a:xfrm rot="-9631575" flipH="1">
            <a:off x="-1503235" y="-1230424"/>
            <a:ext cx="2894874" cy="2593324"/>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1537"/>
        <p:cNvGrpSpPr/>
        <p:nvPr/>
      </p:nvGrpSpPr>
      <p:grpSpPr>
        <a:xfrm>
          <a:off x="0" y="0"/>
          <a:ext cx="0" cy="0"/>
          <a:chOff x="0" y="0"/>
          <a:chExt cx="0" cy="0"/>
        </a:xfrm>
      </p:grpSpPr>
      <p:sp>
        <p:nvSpPr>
          <p:cNvPr id="1538" name="Google Shape;1538;p26"/>
          <p:cNvSpPr txBox="1">
            <a:spLocks noGrp="1"/>
          </p:cNvSpPr>
          <p:nvPr>
            <p:ph type="subTitle" idx="1"/>
          </p:nvPr>
        </p:nvSpPr>
        <p:spPr>
          <a:xfrm>
            <a:off x="544025" y="3120381"/>
            <a:ext cx="2286000" cy="47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atin typeface="Overpass Black"/>
                <a:ea typeface="Overpass Black"/>
                <a:cs typeface="Overpass Black"/>
                <a:sym typeface="Overpass Black"/>
              </a:defRPr>
            </a:lvl1pPr>
            <a:lvl2pPr lvl="1" algn="ctr" rtl="0">
              <a:lnSpc>
                <a:spcPct val="100000"/>
              </a:lnSpc>
              <a:spcBef>
                <a:spcPts val="0"/>
              </a:spcBef>
              <a:spcAft>
                <a:spcPts val="0"/>
              </a:spcAft>
              <a:buNone/>
              <a:defRPr sz="1600">
                <a:latin typeface="Overpass Black"/>
                <a:ea typeface="Overpass Black"/>
                <a:cs typeface="Overpass Black"/>
                <a:sym typeface="Overpass Black"/>
              </a:defRPr>
            </a:lvl2pPr>
            <a:lvl3pPr lvl="2" algn="ctr" rtl="0">
              <a:lnSpc>
                <a:spcPct val="100000"/>
              </a:lnSpc>
              <a:spcBef>
                <a:spcPts val="0"/>
              </a:spcBef>
              <a:spcAft>
                <a:spcPts val="0"/>
              </a:spcAft>
              <a:buNone/>
              <a:defRPr sz="1600">
                <a:latin typeface="Overpass Black"/>
                <a:ea typeface="Overpass Black"/>
                <a:cs typeface="Overpass Black"/>
                <a:sym typeface="Overpass Black"/>
              </a:defRPr>
            </a:lvl3pPr>
            <a:lvl4pPr lvl="3" algn="ctr" rtl="0">
              <a:lnSpc>
                <a:spcPct val="100000"/>
              </a:lnSpc>
              <a:spcBef>
                <a:spcPts val="0"/>
              </a:spcBef>
              <a:spcAft>
                <a:spcPts val="0"/>
              </a:spcAft>
              <a:buNone/>
              <a:defRPr sz="1600">
                <a:latin typeface="Overpass Black"/>
                <a:ea typeface="Overpass Black"/>
                <a:cs typeface="Overpass Black"/>
                <a:sym typeface="Overpass Black"/>
              </a:defRPr>
            </a:lvl4pPr>
            <a:lvl5pPr lvl="4" algn="ctr" rtl="0">
              <a:lnSpc>
                <a:spcPct val="100000"/>
              </a:lnSpc>
              <a:spcBef>
                <a:spcPts val="0"/>
              </a:spcBef>
              <a:spcAft>
                <a:spcPts val="0"/>
              </a:spcAft>
              <a:buNone/>
              <a:defRPr sz="1600">
                <a:latin typeface="Overpass Black"/>
                <a:ea typeface="Overpass Black"/>
                <a:cs typeface="Overpass Black"/>
                <a:sym typeface="Overpass Black"/>
              </a:defRPr>
            </a:lvl5pPr>
            <a:lvl6pPr lvl="5" algn="ctr" rtl="0">
              <a:lnSpc>
                <a:spcPct val="100000"/>
              </a:lnSpc>
              <a:spcBef>
                <a:spcPts val="0"/>
              </a:spcBef>
              <a:spcAft>
                <a:spcPts val="0"/>
              </a:spcAft>
              <a:buNone/>
              <a:defRPr sz="1600">
                <a:latin typeface="Overpass Black"/>
                <a:ea typeface="Overpass Black"/>
                <a:cs typeface="Overpass Black"/>
                <a:sym typeface="Overpass Black"/>
              </a:defRPr>
            </a:lvl6pPr>
            <a:lvl7pPr lvl="6" algn="ctr" rtl="0">
              <a:lnSpc>
                <a:spcPct val="100000"/>
              </a:lnSpc>
              <a:spcBef>
                <a:spcPts val="0"/>
              </a:spcBef>
              <a:spcAft>
                <a:spcPts val="0"/>
              </a:spcAft>
              <a:buNone/>
              <a:defRPr sz="1600">
                <a:latin typeface="Overpass Black"/>
                <a:ea typeface="Overpass Black"/>
                <a:cs typeface="Overpass Black"/>
                <a:sym typeface="Overpass Black"/>
              </a:defRPr>
            </a:lvl7pPr>
            <a:lvl8pPr lvl="7" algn="ctr" rtl="0">
              <a:lnSpc>
                <a:spcPct val="100000"/>
              </a:lnSpc>
              <a:spcBef>
                <a:spcPts val="0"/>
              </a:spcBef>
              <a:spcAft>
                <a:spcPts val="0"/>
              </a:spcAft>
              <a:buNone/>
              <a:defRPr sz="1600">
                <a:latin typeface="Overpass Black"/>
                <a:ea typeface="Overpass Black"/>
                <a:cs typeface="Overpass Black"/>
                <a:sym typeface="Overpass Black"/>
              </a:defRPr>
            </a:lvl8pPr>
            <a:lvl9pPr lvl="8" algn="ctr" rtl="0">
              <a:lnSpc>
                <a:spcPct val="100000"/>
              </a:lnSpc>
              <a:spcBef>
                <a:spcPts val="0"/>
              </a:spcBef>
              <a:spcAft>
                <a:spcPts val="0"/>
              </a:spcAft>
              <a:buNone/>
              <a:defRPr sz="1600">
                <a:latin typeface="Overpass Black"/>
                <a:ea typeface="Overpass Black"/>
                <a:cs typeface="Overpass Black"/>
                <a:sym typeface="Overpass Black"/>
              </a:defRPr>
            </a:lvl9pPr>
          </a:lstStyle>
          <a:p>
            <a:endParaRPr/>
          </a:p>
        </p:txBody>
      </p:sp>
      <p:sp>
        <p:nvSpPr>
          <p:cNvPr id="1539" name="Google Shape;1539;p26"/>
          <p:cNvSpPr txBox="1">
            <a:spLocks noGrp="1"/>
          </p:cNvSpPr>
          <p:nvPr>
            <p:ph type="subTitle" idx="2"/>
          </p:nvPr>
        </p:nvSpPr>
        <p:spPr>
          <a:xfrm>
            <a:off x="544025" y="3429595"/>
            <a:ext cx="2286000" cy="84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540" name="Google Shape;1540;p26"/>
          <p:cNvSpPr txBox="1">
            <a:spLocks noGrp="1"/>
          </p:cNvSpPr>
          <p:nvPr>
            <p:ph type="subTitle" idx="3"/>
          </p:nvPr>
        </p:nvSpPr>
        <p:spPr>
          <a:xfrm>
            <a:off x="3147280" y="3120381"/>
            <a:ext cx="2467500" cy="47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atin typeface="Overpass Black"/>
                <a:ea typeface="Overpass Black"/>
                <a:cs typeface="Overpass Black"/>
                <a:sym typeface="Overpass Black"/>
              </a:defRPr>
            </a:lvl1pPr>
            <a:lvl2pPr lvl="1" algn="ctr" rtl="0">
              <a:lnSpc>
                <a:spcPct val="100000"/>
              </a:lnSpc>
              <a:spcBef>
                <a:spcPts val="0"/>
              </a:spcBef>
              <a:spcAft>
                <a:spcPts val="0"/>
              </a:spcAft>
              <a:buNone/>
              <a:defRPr sz="1600">
                <a:latin typeface="Overpass Black"/>
                <a:ea typeface="Overpass Black"/>
                <a:cs typeface="Overpass Black"/>
                <a:sym typeface="Overpass Black"/>
              </a:defRPr>
            </a:lvl2pPr>
            <a:lvl3pPr lvl="2" algn="ctr" rtl="0">
              <a:lnSpc>
                <a:spcPct val="100000"/>
              </a:lnSpc>
              <a:spcBef>
                <a:spcPts val="0"/>
              </a:spcBef>
              <a:spcAft>
                <a:spcPts val="0"/>
              </a:spcAft>
              <a:buNone/>
              <a:defRPr sz="1600">
                <a:latin typeface="Overpass Black"/>
                <a:ea typeface="Overpass Black"/>
                <a:cs typeface="Overpass Black"/>
                <a:sym typeface="Overpass Black"/>
              </a:defRPr>
            </a:lvl3pPr>
            <a:lvl4pPr lvl="3" algn="ctr" rtl="0">
              <a:lnSpc>
                <a:spcPct val="100000"/>
              </a:lnSpc>
              <a:spcBef>
                <a:spcPts val="0"/>
              </a:spcBef>
              <a:spcAft>
                <a:spcPts val="0"/>
              </a:spcAft>
              <a:buNone/>
              <a:defRPr sz="1600">
                <a:latin typeface="Overpass Black"/>
                <a:ea typeface="Overpass Black"/>
                <a:cs typeface="Overpass Black"/>
                <a:sym typeface="Overpass Black"/>
              </a:defRPr>
            </a:lvl4pPr>
            <a:lvl5pPr lvl="4" algn="ctr" rtl="0">
              <a:lnSpc>
                <a:spcPct val="100000"/>
              </a:lnSpc>
              <a:spcBef>
                <a:spcPts val="0"/>
              </a:spcBef>
              <a:spcAft>
                <a:spcPts val="0"/>
              </a:spcAft>
              <a:buNone/>
              <a:defRPr sz="1600">
                <a:latin typeface="Overpass Black"/>
                <a:ea typeface="Overpass Black"/>
                <a:cs typeface="Overpass Black"/>
                <a:sym typeface="Overpass Black"/>
              </a:defRPr>
            </a:lvl5pPr>
            <a:lvl6pPr lvl="5" algn="ctr" rtl="0">
              <a:lnSpc>
                <a:spcPct val="100000"/>
              </a:lnSpc>
              <a:spcBef>
                <a:spcPts val="0"/>
              </a:spcBef>
              <a:spcAft>
                <a:spcPts val="0"/>
              </a:spcAft>
              <a:buNone/>
              <a:defRPr sz="1600">
                <a:latin typeface="Overpass Black"/>
                <a:ea typeface="Overpass Black"/>
                <a:cs typeface="Overpass Black"/>
                <a:sym typeface="Overpass Black"/>
              </a:defRPr>
            </a:lvl6pPr>
            <a:lvl7pPr lvl="6" algn="ctr" rtl="0">
              <a:lnSpc>
                <a:spcPct val="100000"/>
              </a:lnSpc>
              <a:spcBef>
                <a:spcPts val="0"/>
              </a:spcBef>
              <a:spcAft>
                <a:spcPts val="0"/>
              </a:spcAft>
              <a:buNone/>
              <a:defRPr sz="1600">
                <a:latin typeface="Overpass Black"/>
                <a:ea typeface="Overpass Black"/>
                <a:cs typeface="Overpass Black"/>
                <a:sym typeface="Overpass Black"/>
              </a:defRPr>
            </a:lvl7pPr>
            <a:lvl8pPr lvl="7" algn="ctr" rtl="0">
              <a:lnSpc>
                <a:spcPct val="100000"/>
              </a:lnSpc>
              <a:spcBef>
                <a:spcPts val="0"/>
              </a:spcBef>
              <a:spcAft>
                <a:spcPts val="0"/>
              </a:spcAft>
              <a:buNone/>
              <a:defRPr sz="1600">
                <a:latin typeface="Overpass Black"/>
                <a:ea typeface="Overpass Black"/>
                <a:cs typeface="Overpass Black"/>
                <a:sym typeface="Overpass Black"/>
              </a:defRPr>
            </a:lvl8pPr>
            <a:lvl9pPr lvl="8" algn="ctr" rtl="0">
              <a:lnSpc>
                <a:spcPct val="100000"/>
              </a:lnSpc>
              <a:spcBef>
                <a:spcPts val="0"/>
              </a:spcBef>
              <a:spcAft>
                <a:spcPts val="0"/>
              </a:spcAft>
              <a:buNone/>
              <a:defRPr sz="1600">
                <a:latin typeface="Overpass Black"/>
                <a:ea typeface="Overpass Black"/>
                <a:cs typeface="Overpass Black"/>
                <a:sym typeface="Overpass Black"/>
              </a:defRPr>
            </a:lvl9pPr>
          </a:lstStyle>
          <a:p>
            <a:endParaRPr/>
          </a:p>
        </p:txBody>
      </p:sp>
      <p:sp>
        <p:nvSpPr>
          <p:cNvPr id="1541" name="Google Shape;1541;p26"/>
          <p:cNvSpPr txBox="1">
            <a:spLocks noGrp="1"/>
          </p:cNvSpPr>
          <p:nvPr>
            <p:ph type="subTitle" idx="4"/>
          </p:nvPr>
        </p:nvSpPr>
        <p:spPr>
          <a:xfrm>
            <a:off x="3238030" y="3429595"/>
            <a:ext cx="2286000" cy="84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542" name="Google Shape;1542;p26"/>
          <p:cNvSpPr txBox="1">
            <a:spLocks noGrp="1"/>
          </p:cNvSpPr>
          <p:nvPr>
            <p:ph type="subTitle" idx="5"/>
          </p:nvPr>
        </p:nvSpPr>
        <p:spPr>
          <a:xfrm>
            <a:off x="5784651" y="3120381"/>
            <a:ext cx="2467500" cy="47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atin typeface="Overpass Black"/>
                <a:ea typeface="Overpass Black"/>
                <a:cs typeface="Overpass Black"/>
                <a:sym typeface="Overpass Black"/>
              </a:defRPr>
            </a:lvl1pPr>
            <a:lvl2pPr lvl="1" algn="ctr" rtl="0">
              <a:lnSpc>
                <a:spcPct val="100000"/>
              </a:lnSpc>
              <a:spcBef>
                <a:spcPts val="0"/>
              </a:spcBef>
              <a:spcAft>
                <a:spcPts val="0"/>
              </a:spcAft>
              <a:buNone/>
              <a:defRPr sz="1600">
                <a:latin typeface="Overpass Black"/>
                <a:ea typeface="Overpass Black"/>
                <a:cs typeface="Overpass Black"/>
                <a:sym typeface="Overpass Black"/>
              </a:defRPr>
            </a:lvl2pPr>
            <a:lvl3pPr lvl="2" algn="ctr" rtl="0">
              <a:lnSpc>
                <a:spcPct val="100000"/>
              </a:lnSpc>
              <a:spcBef>
                <a:spcPts val="0"/>
              </a:spcBef>
              <a:spcAft>
                <a:spcPts val="0"/>
              </a:spcAft>
              <a:buNone/>
              <a:defRPr sz="1600">
                <a:latin typeface="Overpass Black"/>
                <a:ea typeface="Overpass Black"/>
                <a:cs typeface="Overpass Black"/>
                <a:sym typeface="Overpass Black"/>
              </a:defRPr>
            </a:lvl3pPr>
            <a:lvl4pPr lvl="3" algn="ctr" rtl="0">
              <a:lnSpc>
                <a:spcPct val="100000"/>
              </a:lnSpc>
              <a:spcBef>
                <a:spcPts val="0"/>
              </a:spcBef>
              <a:spcAft>
                <a:spcPts val="0"/>
              </a:spcAft>
              <a:buNone/>
              <a:defRPr sz="1600">
                <a:latin typeface="Overpass Black"/>
                <a:ea typeface="Overpass Black"/>
                <a:cs typeface="Overpass Black"/>
                <a:sym typeface="Overpass Black"/>
              </a:defRPr>
            </a:lvl4pPr>
            <a:lvl5pPr lvl="4" algn="ctr" rtl="0">
              <a:lnSpc>
                <a:spcPct val="100000"/>
              </a:lnSpc>
              <a:spcBef>
                <a:spcPts val="0"/>
              </a:spcBef>
              <a:spcAft>
                <a:spcPts val="0"/>
              </a:spcAft>
              <a:buNone/>
              <a:defRPr sz="1600">
                <a:latin typeface="Overpass Black"/>
                <a:ea typeface="Overpass Black"/>
                <a:cs typeface="Overpass Black"/>
                <a:sym typeface="Overpass Black"/>
              </a:defRPr>
            </a:lvl5pPr>
            <a:lvl6pPr lvl="5" algn="ctr" rtl="0">
              <a:lnSpc>
                <a:spcPct val="100000"/>
              </a:lnSpc>
              <a:spcBef>
                <a:spcPts val="0"/>
              </a:spcBef>
              <a:spcAft>
                <a:spcPts val="0"/>
              </a:spcAft>
              <a:buNone/>
              <a:defRPr sz="1600">
                <a:latin typeface="Overpass Black"/>
                <a:ea typeface="Overpass Black"/>
                <a:cs typeface="Overpass Black"/>
                <a:sym typeface="Overpass Black"/>
              </a:defRPr>
            </a:lvl6pPr>
            <a:lvl7pPr lvl="6" algn="ctr" rtl="0">
              <a:lnSpc>
                <a:spcPct val="100000"/>
              </a:lnSpc>
              <a:spcBef>
                <a:spcPts val="0"/>
              </a:spcBef>
              <a:spcAft>
                <a:spcPts val="0"/>
              </a:spcAft>
              <a:buNone/>
              <a:defRPr sz="1600">
                <a:latin typeface="Overpass Black"/>
                <a:ea typeface="Overpass Black"/>
                <a:cs typeface="Overpass Black"/>
                <a:sym typeface="Overpass Black"/>
              </a:defRPr>
            </a:lvl7pPr>
            <a:lvl8pPr lvl="7" algn="ctr" rtl="0">
              <a:lnSpc>
                <a:spcPct val="100000"/>
              </a:lnSpc>
              <a:spcBef>
                <a:spcPts val="0"/>
              </a:spcBef>
              <a:spcAft>
                <a:spcPts val="0"/>
              </a:spcAft>
              <a:buNone/>
              <a:defRPr sz="1600">
                <a:latin typeface="Overpass Black"/>
                <a:ea typeface="Overpass Black"/>
                <a:cs typeface="Overpass Black"/>
                <a:sym typeface="Overpass Black"/>
              </a:defRPr>
            </a:lvl8pPr>
            <a:lvl9pPr lvl="8" algn="ctr" rtl="0">
              <a:lnSpc>
                <a:spcPct val="100000"/>
              </a:lnSpc>
              <a:spcBef>
                <a:spcPts val="0"/>
              </a:spcBef>
              <a:spcAft>
                <a:spcPts val="0"/>
              </a:spcAft>
              <a:buNone/>
              <a:defRPr sz="1600">
                <a:latin typeface="Overpass Black"/>
                <a:ea typeface="Overpass Black"/>
                <a:cs typeface="Overpass Black"/>
                <a:sym typeface="Overpass Black"/>
              </a:defRPr>
            </a:lvl9pPr>
          </a:lstStyle>
          <a:p>
            <a:endParaRPr/>
          </a:p>
        </p:txBody>
      </p:sp>
      <p:sp>
        <p:nvSpPr>
          <p:cNvPr id="1543" name="Google Shape;1543;p26"/>
          <p:cNvSpPr txBox="1">
            <a:spLocks noGrp="1"/>
          </p:cNvSpPr>
          <p:nvPr>
            <p:ph type="subTitle" idx="6"/>
          </p:nvPr>
        </p:nvSpPr>
        <p:spPr>
          <a:xfrm>
            <a:off x="5875400" y="3429595"/>
            <a:ext cx="2286000" cy="84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544" name="Google Shape;1544;p26"/>
          <p:cNvSpPr txBox="1">
            <a:spLocks noGrp="1"/>
          </p:cNvSpPr>
          <p:nvPr>
            <p:ph type="title" hasCustomPrompt="1"/>
          </p:nvPr>
        </p:nvSpPr>
        <p:spPr>
          <a:xfrm>
            <a:off x="3450130" y="2341726"/>
            <a:ext cx="1861800" cy="54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545" name="Google Shape;1545;p26"/>
          <p:cNvSpPr txBox="1">
            <a:spLocks noGrp="1"/>
          </p:cNvSpPr>
          <p:nvPr>
            <p:ph type="title" idx="7" hasCustomPrompt="1"/>
          </p:nvPr>
        </p:nvSpPr>
        <p:spPr>
          <a:xfrm>
            <a:off x="6087501" y="2341726"/>
            <a:ext cx="1861800" cy="54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546" name="Google Shape;1546;p26"/>
          <p:cNvSpPr txBox="1">
            <a:spLocks noGrp="1"/>
          </p:cNvSpPr>
          <p:nvPr>
            <p:ph type="title" idx="8" hasCustomPrompt="1"/>
          </p:nvPr>
        </p:nvSpPr>
        <p:spPr>
          <a:xfrm>
            <a:off x="756125" y="2341726"/>
            <a:ext cx="1861800" cy="54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pic>
        <p:nvPicPr>
          <p:cNvPr id="1547" name="Google Shape;1547;p26"/>
          <p:cNvPicPr preferRelativeResize="0"/>
          <p:nvPr/>
        </p:nvPicPr>
        <p:blipFill>
          <a:blip r:embed="rId2">
            <a:alphaModFix amt="66000"/>
          </a:blip>
          <a:stretch>
            <a:fillRect/>
          </a:stretch>
        </p:blipFill>
        <p:spPr>
          <a:xfrm rot="-2343514" flipH="1">
            <a:off x="-1641553" y="-1719908"/>
            <a:ext cx="3297389" cy="2276638"/>
          </a:xfrm>
          <a:prstGeom prst="rect">
            <a:avLst/>
          </a:prstGeom>
          <a:noFill/>
          <a:ln>
            <a:noFill/>
          </a:ln>
        </p:spPr>
      </p:pic>
      <p:grpSp>
        <p:nvGrpSpPr>
          <p:cNvPr id="1548" name="Google Shape;1548;p26"/>
          <p:cNvGrpSpPr/>
          <p:nvPr/>
        </p:nvGrpSpPr>
        <p:grpSpPr>
          <a:xfrm rot="-8099954">
            <a:off x="-459577" y="-1021623"/>
            <a:ext cx="1344367" cy="1995327"/>
            <a:chOff x="272875" y="1527563"/>
            <a:chExt cx="255950" cy="455000"/>
          </a:xfrm>
        </p:grpSpPr>
        <p:sp>
          <p:nvSpPr>
            <p:cNvPr id="1549" name="Google Shape;1549;p2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6"/>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6"/>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6"/>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6"/>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6"/>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6"/>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84" name="Google Shape;1584;p26"/>
          <p:cNvPicPr preferRelativeResize="0"/>
          <p:nvPr/>
        </p:nvPicPr>
        <p:blipFill>
          <a:blip r:embed="rId3">
            <a:alphaModFix amt="74000"/>
          </a:blip>
          <a:stretch>
            <a:fillRect/>
          </a:stretch>
        </p:blipFill>
        <p:spPr>
          <a:xfrm rot="4990199" flipH="1">
            <a:off x="-1127360" y="4108621"/>
            <a:ext cx="2894870" cy="2593321"/>
          </a:xfrm>
          <a:prstGeom prst="rect">
            <a:avLst/>
          </a:prstGeom>
          <a:noFill/>
          <a:ln>
            <a:noFill/>
          </a:ln>
        </p:spPr>
      </p:pic>
      <p:pic>
        <p:nvPicPr>
          <p:cNvPr id="1585" name="Google Shape;1585;p26"/>
          <p:cNvPicPr preferRelativeResize="0"/>
          <p:nvPr/>
        </p:nvPicPr>
        <p:blipFill>
          <a:blip r:embed="rId4">
            <a:alphaModFix amt="74000"/>
          </a:blip>
          <a:stretch>
            <a:fillRect/>
          </a:stretch>
        </p:blipFill>
        <p:spPr>
          <a:xfrm rot="4990199" flipH="1">
            <a:off x="7307615" y="-922016"/>
            <a:ext cx="2894870" cy="2593321"/>
          </a:xfrm>
          <a:prstGeom prst="rect">
            <a:avLst/>
          </a:prstGeom>
          <a:noFill/>
          <a:ln>
            <a:noFill/>
          </a:ln>
        </p:spPr>
      </p:pic>
      <p:sp>
        <p:nvSpPr>
          <p:cNvPr id="1586" name="Google Shape;1586;p26"/>
          <p:cNvSpPr txBox="1">
            <a:spLocks noGrp="1"/>
          </p:cNvSpPr>
          <p:nvPr>
            <p:ph type="ctrTitle" idx="9"/>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a:endParaRPr/>
          </a:p>
        </p:txBody>
      </p:sp>
      <p:sp>
        <p:nvSpPr>
          <p:cNvPr id="1587" name="Google Shape;1587;p26"/>
          <p:cNvSpPr/>
          <p:nvPr/>
        </p:nvSpPr>
        <p:spPr>
          <a:xfrm rot="-2136675">
            <a:off x="7291512" y="4066884"/>
            <a:ext cx="2264977" cy="2165734"/>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1839"/>
        <p:cNvGrpSpPr/>
        <p:nvPr/>
      </p:nvGrpSpPr>
      <p:grpSpPr>
        <a:xfrm>
          <a:off x="0" y="0"/>
          <a:ext cx="0" cy="0"/>
          <a:chOff x="0" y="0"/>
          <a:chExt cx="0" cy="0"/>
        </a:xfrm>
      </p:grpSpPr>
      <p:pic>
        <p:nvPicPr>
          <p:cNvPr id="1840" name="Google Shape;1840;p31"/>
          <p:cNvPicPr preferRelativeResize="0"/>
          <p:nvPr/>
        </p:nvPicPr>
        <p:blipFill>
          <a:blip r:embed="rId2">
            <a:alphaModFix amt="76000"/>
          </a:blip>
          <a:stretch>
            <a:fillRect/>
          </a:stretch>
        </p:blipFill>
        <p:spPr>
          <a:xfrm rot="2453973">
            <a:off x="1248590" y="2532214"/>
            <a:ext cx="4232748" cy="1576274"/>
          </a:xfrm>
          <a:prstGeom prst="rect">
            <a:avLst/>
          </a:prstGeom>
          <a:noFill/>
          <a:ln>
            <a:noFill/>
          </a:ln>
        </p:spPr>
      </p:pic>
      <p:pic>
        <p:nvPicPr>
          <p:cNvPr id="1841" name="Google Shape;1841;p31"/>
          <p:cNvPicPr preferRelativeResize="0"/>
          <p:nvPr/>
        </p:nvPicPr>
        <p:blipFill>
          <a:blip r:embed="rId2">
            <a:alphaModFix amt="76000"/>
          </a:blip>
          <a:stretch>
            <a:fillRect/>
          </a:stretch>
        </p:blipFill>
        <p:spPr>
          <a:xfrm rot="2453973">
            <a:off x="-1738310" y="4081814"/>
            <a:ext cx="4232748" cy="1576274"/>
          </a:xfrm>
          <a:prstGeom prst="rect">
            <a:avLst/>
          </a:prstGeom>
          <a:noFill/>
          <a:ln>
            <a:noFill/>
          </a:ln>
        </p:spPr>
      </p:pic>
      <p:pic>
        <p:nvPicPr>
          <p:cNvPr id="1842" name="Google Shape;1842;p31"/>
          <p:cNvPicPr preferRelativeResize="0"/>
          <p:nvPr/>
        </p:nvPicPr>
        <p:blipFill>
          <a:blip r:embed="rId3">
            <a:alphaModFix amt="76000"/>
          </a:blip>
          <a:stretch>
            <a:fillRect/>
          </a:stretch>
        </p:blipFill>
        <p:spPr>
          <a:xfrm rot="2453973">
            <a:off x="6716115" y="-248136"/>
            <a:ext cx="4232748" cy="1576274"/>
          </a:xfrm>
          <a:prstGeom prst="rect">
            <a:avLst/>
          </a:prstGeom>
          <a:noFill/>
          <a:ln>
            <a:noFill/>
          </a:ln>
        </p:spPr>
      </p:pic>
      <p:pic>
        <p:nvPicPr>
          <p:cNvPr id="1843" name="Google Shape;1843;p31"/>
          <p:cNvPicPr preferRelativeResize="0"/>
          <p:nvPr/>
        </p:nvPicPr>
        <p:blipFill>
          <a:blip r:embed="rId4">
            <a:alphaModFix amt="47000"/>
          </a:blip>
          <a:stretch>
            <a:fillRect/>
          </a:stretch>
        </p:blipFill>
        <p:spPr>
          <a:xfrm rot="10800000">
            <a:off x="1630988" y="143888"/>
            <a:ext cx="5882026" cy="4855727"/>
          </a:xfrm>
          <a:prstGeom prst="rect">
            <a:avLst/>
          </a:prstGeom>
          <a:noFill/>
          <a:ln>
            <a:noFill/>
          </a:ln>
        </p:spPr>
      </p:pic>
      <p:grpSp>
        <p:nvGrpSpPr>
          <p:cNvPr id="1844" name="Google Shape;1844;p31"/>
          <p:cNvGrpSpPr/>
          <p:nvPr/>
        </p:nvGrpSpPr>
        <p:grpSpPr>
          <a:xfrm rot="-2700000">
            <a:off x="167955" y="3080962"/>
            <a:ext cx="1344349" cy="2469678"/>
            <a:chOff x="272875" y="1419395"/>
            <a:chExt cx="255950" cy="563168"/>
          </a:xfrm>
        </p:grpSpPr>
        <p:sp>
          <p:nvSpPr>
            <p:cNvPr id="1845" name="Google Shape;1845;p3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1"/>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1"/>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1"/>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1"/>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1"/>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1"/>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31"/>
          <p:cNvGrpSpPr/>
          <p:nvPr/>
        </p:nvGrpSpPr>
        <p:grpSpPr>
          <a:xfrm rot="-2700000">
            <a:off x="8026513" y="-183341"/>
            <a:ext cx="1344349" cy="1995327"/>
            <a:chOff x="272875" y="1527563"/>
            <a:chExt cx="255950" cy="455000"/>
          </a:xfrm>
        </p:grpSpPr>
        <p:sp>
          <p:nvSpPr>
            <p:cNvPr id="1881" name="Google Shape;1881;p3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6" name="Google Shape;1916;p31"/>
          <p:cNvSpPr/>
          <p:nvPr/>
        </p:nvSpPr>
        <p:spPr>
          <a:xfrm>
            <a:off x="5570568" y="-2413037"/>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1917"/>
        <p:cNvGrpSpPr/>
        <p:nvPr/>
      </p:nvGrpSpPr>
      <p:grpSpPr>
        <a:xfrm>
          <a:off x="0" y="0"/>
          <a:ext cx="0" cy="0"/>
          <a:chOff x="0" y="0"/>
          <a:chExt cx="0" cy="0"/>
        </a:xfrm>
      </p:grpSpPr>
      <p:pic>
        <p:nvPicPr>
          <p:cNvPr id="1918" name="Google Shape;1918;p32"/>
          <p:cNvPicPr preferRelativeResize="0"/>
          <p:nvPr/>
        </p:nvPicPr>
        <p:blipFill>
          <a:blip r:embed="rId2">
            <a:alphaModFix amt="66000"/>
          </a:blip>
          <a:stretch>
            <a:fillRect/>
          </a:stretch>
        </p:blipFill>
        <p:spPr>
          <a:xfrm rot="5399990" flipH="1">
            <a:off x="7705516" y="-598319"/>
            <a:ext cx="3297389" cy="2276637"/>
          </a:xfrm>
          <a:prstGeom prst="rect">
            <a:avLst/>
          </a:prstGeom>
          <a:noFill/>
          <a:ln>
            <a:noFill/>
          </a:ln>
        </p:spPr>
      </p:pic>
      <p:grpSp>
        <p:nvGrpSpPr>
          <p:cNvPr id="1919" name="Google Shape;1919;p32"/>
          <p:cNvGrpSpPr/>
          <p:nvPr/>
        </p:nvGrpSpPr>
        <p:grpSpPr>
          <a:xfrm rot="-987768">
            <a:off x="7751817" y="-266278"/>
            <a:ext cx="1344359" cy="1995308"/>
            <a:chOff x="272875" y="1527563"/>
            <a:chExt cx="255950" cy="455000"/>
          </a:xfrm>
        </p:grpSpPr>
        <p:sp>
          <p:nvSpPr>
            <p:cNvPr id="1920" name="Google Shape;1920;p3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55" name="Google Shape;1955;p32"/>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pic>
        <p:nvPicPr>
          <p:cNvPr id="1956" name="Google Shape;1956;p32"/>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957" name="Google Shape;1957;p32"/>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CUSTOM_5_1_1">
    <p:spTree>
      <p:nvGrpSpPr>
        <p:cNvPr id="1" name="Shape 1958"/>
        <p:cNvGrpSpPr/>
        <p:nvPr/>
      </p:nvGrpSpPr>
      <p:grpSpPr>
        <a:xfrm>
          <a:off x="0" y="0"/>
          <a:ext cx="0" cy="0"/>
          <a:chOff x="0" y="0"/>
          <a:chExt cx="0" cy="0"/>
        </a:xfrm>
      </p:grpSpPr>
      <p:pic>
        <p:nvPicPr>
          <p:cNvPr id="1959" name="Google Shape;1959;p33"/>
          <p:cNvPicPr preferRelativeResize="0"/>
          <p:nvPr/>
        </p:nvPicPr>
        <p:blipFill>
          <a:blip r:embed="rId2">
            <a:alphaModFix amt="66000"/>
          </a:blip>
          <a:stretch>
            <a:fillRect/>
          </a:stretch>
        </p:blipFill>
        <p:spPr>
          <a:xfrm rot="-2343514" flipH="1">
            <a:off x="-1166545" y="-1270720"/>
            <a:ext cx="3297389" cy="2276638"/>
          </a:xfrm>
          <a:prstGeom prst="rect">
            <a:avLst/>
          </a:prstGeom>
          <a:noFill/>
          <a:ln>
            <a:noFill/>
          </a:ln>
        </p:spPr>
      </p:pic>
      <p:grpSp>
        <p:nvGrpSpPr>
          <p:cNvPr id="1960" name="Google Shape;1960;p33"/>
          <p:cNvGrpSpPr/>
          <p:nvPr/>
        </p:nvGrpSpPr>
        <p:grpSpPr>
          <a:xfrm rot="-8099954">
            <a:off x="15431" y="-572435"/>
            <a:ext cx="1344367" cy="1995327"/>
            <a:chOff x="272875" y="1527563"/>
            <a:chExt cx="255950" cy="455000"/>
          </a:xfrm>
        </p:grpSpPr>
        <p:sp>
          <p:nvSpPr>
            <p:cNvPr id="1961" name="Google Shape;1961;p3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96" name="Google Shape;1996;p33"/>
          <p:cNvPicPr preferRelativeResize="0"/>
          <p:nvPr/>
        </p:nvPicPr>
        <p:blipFill>
          <a:blip r:embed="rId3">
            <a:alphaModFix amt="74000"/>
          </a:blip>
          <a:stretch>
            <a:fillRect/>
          </a:stretch>
        </p:blipFill>
        <p:spPr>
          <a:xfrm rot="-5809801" flipH="1">
            <a:off x="7609918" y="-1097658"/>
            <a:ext cx="2894870" cy="2593321"/>
          </a:xfrm>
          <a:prstGeom prst="rect">
            <a:avLst/>
          </a:prstGeom>
          <a:noFill/>
          <a:ln>
            <a:noFill/>
          </a:ln>
        </p:spPr>
      </p:pic>
      <p:pic>
        <p:nvPicPr>
          <p:cNvPr id="1997" name="Google Shape;1997;p33"/>
          <p:cNvPicPr preferRelativeResize="0"/>
          <p:nvPr/>
        </p:nvPicPr>
        <p:blipFill>
          <a:blip r:embed="rId4">
            <a:alphaModFix amt="76000"/>
          </a:blip>
          <a:stretch>
            <a:fillRect/>
          </a:stretch>
        </p:blipFill>
        <p:spPr>
          <a:xfrm rot="10754694">
            <a:off x="2497948" y="4487275"/>
            <a:ext cx="7605809" cy="2832381"/>
          </a:xfrm>
          <a:prstGeom prst="rect">
            <a:avLst/>
          </a:prstGeom>
          <a:noFill/>
          <a:ln>
            <a:noFill/>
          </a:ln>
        </p:spPr>
      </p:pic>
      <p:grpSp>
        <p:nvGrpSpPr>
          <p:cNvPr id="1998" name="Google Shape;1998;p33"/>
          <p:cNvGrpSpPr/>
          <p:nvPr/>
        </p:nvGrpSpPr>
        <p:grpSpPr>
          <a:xfrm flipH="1">
            <a:off x="-624375" y="3487614"/>
            <a:ext cx="1344377" cy="2469659"/>
            <a:chOff x="272875" y="1419395"/>
            <a:chExt cx="255950" cy="563168"/>
          </a:xfrm>
        </p:grpSpPr>
        <p:sp>
          <p:nvSpPr>
            <p:cNvPr id="1999" name="Google Shape;1999;p3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3"/>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3"/>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3"/>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3"/>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3"/>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3"/>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3">
  <p:cSld name="CUSTOM_5_1_1_1">
    <p:spTree>
      <p:nvGrpSpPr>
        <p:cNvPr id="1" name="Shape 2034"/>
        <p:cNvGrpSpPr/>
        <p:nvPr/>
      </p:nvGrpSpPr>
      <p:grpSpPr>
        <a:xfrm>
          <a:off x="0" y="0"/>
          <a:ext cx="0" cy="0"/>
          <a:chOff x="0" y="0"/>
          <a:chExt cx="0" cy="0"/>
        </a:xfrm>
      </p:grpSpPr>
      <p:pic>
        <p:nvPicPr>
          <p:cNvPr id="2035" name="Google Shape;2035;p34"/>
          <p:cNvPicPr preferRelativeResize="0"/>
          <p:nvPr/>
        </p:nvPicPr>
        <p:blipFill>
          <a:blip r:embed="rId2">
            <a:alphaModFix amt="64000"/>
          </a:blip>
          <a:stretch>
            <a:fillRect/>
          </a:stretch>
        </p:blipFill>
        <p:spPr>
          <a:xfrm rot="5400000">
            <a:off x="6963311" y="-630813"/>
            <a:ext cx="3592176" cy="3021600"/>
          </a:xfrm>
          <a:prstGeom prst="rect">
            <a:avLst/>
          </a:prstGeom>
          <a:noFill/>
          <a:ln>
            <a:noFill/>
          </a:ln>
        </p:spPr>
      </p:pic>
      <p:pic>
        <p:nvPicPr>
          <p:cNvPr id="2036" name="Google Shape;2036;p34"/>
          <p:cNvPicPr preferRelativeResize="0"/>
          <p:nvPr/>
        </p:nvPicPr>
        <p:blipFill>
          <a:blip r:embed="rId3">
            <a:alphaModFix amt="66000"/>
          </a:blip>
          <a:stretch>
            <a:fillRect/>
          </a:stretch>
        </p:blipFill>
        <p:spPr>
          <a:xfrm rot="1326165" flipH="1">
            <a:off x="-191445" y="4128883"/>
            <a:ext cx="3297389" cy="2276634"/>
          </a:xfrm>
          <a:prstGeom prst="rect">
            <a:avLst/>
          </a:prstGeom>
          <a:noFill/>
          <a:ln>
            <a:noFill/>
          </a:ln>
        </p:spPr>
      </p:pic>
      <p:grpSp>
        <p:nvGrpSpPr>
          <p:cNvPr id="2037" name="Google Shape;2037;p34"/>
          <p:cNvGrpSpPr/>
          <p:nvPr/>
        </p:nvGrpSpPr>
        <p:grpSpPr>
          <a:xfrm rot="-2700000">
            <a:off x="8026513" y="-183341"/>
            <a:ext cx="1344349" cy="1995327"/>
            <a:chOff x="272875" y="1527563"/>
            <a:chExt cx="255950" cy="455000"/>
          </a:xfrm>
        </p:grpSpPr>
        <p:sp>
          <p:nvSpPr>
            <p:cNvPr id="2038" name="Google Shape;2038;p3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3" name="Google Shape;2073;p34"/>
          <p:cNvSpPr/>
          <p:nvPr/>
        </p:nvSpPr>
        <p:spPr>
          <a:xfrm>
            <a:off x="4566955" y="-2521549"/>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74" name="Google Shape;2074;p34"/>
          <p:cNvPicPr preferRelativeResize="0"/>
          <p:nvPr/>
        </p:nvPicPr>
        <p:blipFill>
          <a:blip r:embed="rId4">
            <a:alphaModFix amt="74000"/>
          </a:blip>
          <a:stretch>
            <a:fillRect/>
          </a:stretch>
        </p:blipFill>
        <p:spPr>
          <a:xfrm rot="7675040">
            <a:off x="2669916" y="-1516164"/>
            <a:ext cx="2894877" cy="2593327"/>
          </a:xfrm>
          <a:prstGeom prst="rect">
            <a:avLst/>
          </a:prstGeom>
          <a:noFill/>
          <a:ln>
            <a:noFill/>
          </a:ln>
        </p:spPr>
      </p:pic>
      <p:pic>
        <p:nvPicPr>
          <p:cNvPr id="2075" name="Google Shape;2075;p34"/>
          <p:cNvPicPr preferRelativeResize="0"/>
          <p:nvPr/>
        </p:nvPicPr>
        <p:blipFill>
          <a:blip r:embed="rId5">
            <a:alphaModFix amt="74000"/>
          </a:blip>
          <a:stretch>
            <a:fillRect/>
          </a:stretch>
        </p:blipFill>
        <p:spPr>
          <a:xfrm rot="-9631575" flipH="1">
            <a:off x="-1503235" y="-1230424"/>
            <a:ext cx="2894874" cy="2593324"/>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4">
  <p:cSld name="CUSTOM_4_1_1_2">
    <p:spTree>
      <p:nvGrpSpPr>
        <p:cNvPr id="1" name="Shape 2076"/>
        <p:cNvGrpSpPr/>
        <p:nvPr/>
      </p:nvGrpSpPr>
      <p:grpSpPr>
        <a:xfrm>
          <a:off x="0" y="0"/>
          <a:ext cx="0" cy="0"/>
          <a:chOff x="0" y="0"/>
          <a:chExt cx="0" cy="0"/>
        </a:xfrm>
      </p:grpSpPr>
      <p:pic>
        <p:nvPicPr>
          <p:cNvPr id="2077" name="Google Shape;2077;p35"/>
          <p:cNvPicPr preferRelativeResize="0"/>
          <p:nvPr/>
        </p:nvPicPr>
        <p:blipFill>
          <a:blip r:embed="rId2">
            <a:alphaModFix amt="66000"/>
          </a:blip>
          <a:stretch>
            <a:fillRect/>
          </a:stretch>
        </p:blipFill>
        <p:spPr>
          <a:xfrm rot="5399990" flipH="1">
            <a:off x="7705516" y="-598319"/>
            <a:ext cx="3297389" cy="2276637"/>
          </a:xfrm>
          <a:prstGeom prst="rect">
            <a:avLst/>
          </a:prstGeom>
          <a:noFill/>
          <a:ln>
            <a:noFill/>
          </a:ln>
        </p:spPr>
      </p:pic>
      <p:grpSp>
        <p:nvGrpSpPr>
          <p:cNvPr id="2078" name="Google Shape;2078;p35"/>
          <p:cNvGrpSpPr/>
          <p:nvPr/>
        </p:nvGrpSpPr>
        <p:grpSpPr>
          <a:xfrm rot="-987768">
            <a:off x="7751817" y="-266278"/>
            <a:ext cx="1344359" cy="1995308"/>
            <a:chOff x="272875" y="1527563"/>
            <a:chExt cx="255950" cy="455000"/>
          </a:xfrm>
        </p:grpSpPr>
        <p:sp>
          <p:nvSpPr>
            <p:cNvPr id="2079" name="Google Shape;2079;p3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14" name="Google Shape;2114;p35"/>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pic>
        <p:nvPicPr>
          <p:cNvPr id="2115" name="Google Shape;2115;p35"/>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2116" name="Google Shape;2116;p35"/>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9"/>
        <p:cNvGrpSpPr/>
        <p:nvPr/>
      </p:nvGrpSpPr>
      <p:grpSpPr>
        <a:xfrm>
          <a:off x="0" y="0"/>
          <a:ext cx="0" cy="0"/>
          <a:chOff x="0" y="0"/>
          <a:chExt cx="0" cy="0"/>
        </a:xfrm>
      </p:grpSpPr>
      <p:pic>
        <p:nvPicPr>
          <p:cNvPr id="90" name="Google Shape;90;p3"/>
          <p:cNvPicPr preferRelativeResize="0"/>
          <p:nvPr/>
        </p:nvPicPr>
        <p:blipFill>
          <a:blip r:embed="rId2">
            <a:alphaModFix amt="76000"/>
          </a:blip>
          <a:stretch>
            <a:fillRect/>
          </a:stretch>
        </p:blipFill>
        <p:spPr>
          <a:xfrm>
            <a:off x="345175" y="3258079"/>
            <a:ext cx="8158656" cy="3038275"/>
          </a:xfrm>
          <a:prstGeom prst="rect">
            <a:avLst/>
          </a:prstGeom>
          <a:noFill/>
          <a:ln>
            <a:noFill/>
          </a:ln>
        </p:spPr>
      </p:pic>
      <p:pic>
        <p:nvPicPr>
          <p:cNvPr id="91" name="Google Shape;91;p3"/>
          <p:cNvPicPr preferRelativeResize="0"/>
          <p:nvPr/>
        </p:nvPicPr>
        <p:blipFill>
          <a:blip r:embed="rId3">
            <a:alphaModFix amt="47000"/>
          </a:blip>
          <a:stretch>
            <a:fillRect/>
          </a:stretch>
        </p:blipFill>
        <p:spPr>
          <a:xfrm>
            <a:off x="1630988" y="143888"/>
            <a:ext cx="5882026" cy="4855727"/>
          </a:xfrm>
          <a:prstGeom prst="rect">
            <a:avLst/>
          </a:prstGeom>
          <a:noFill/>
          <a:ln>
            <a:noFill/>
          </a:ln>
        </p:spPr>
      </p:pic>
      <p:sp>
        <p:nvSpPr>
          <p:cNvPr id="92" name="Google Shape;92;p3"/>
          <p:cNvSpPr/>
          <p:nvPr/>
        </p:nvSpPr>
        <p:spPr>
          <a:xfrm>
            <a:off x="4379243" y="-2465274"/>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3"/>
          <p:cNvGrpSpPr/>
          <p:nvPr/>
        </p:nvGrpSpPr>
        <p:grpSpPr>
          <a:xfrm rot="-2700000">
            <a:off x="473130" y="2695837"/>
            <a:ext cx="1344349" cy="2469678"/>
            <a:chOff x="272875" y="1419395"/>
            <a:chExt cx="255950" cy="563168"/>
          </a:xfrm>
        </p:grpSpPr>
        <p:sp>
          <p:nvSpPr>
            <p:cNvPr id="94" name="Google Shape;94;p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3"/>
          <p:cNvGrpSpPr/>
          <p:nvPr/>
        </p:nvGrpSpPr>
        <p:grpSpPr>
          <a:xfrm rot="-2700000">
            <a:off x="8026513" y="-183341"/>
            <a:ext cx="1344349" cy="1995327"/>
            <a:chOff x="272875" y="1527563"/>
            <a:chExt cx="255950" cy="455000"/>
          </a:xfrm>
        </p:grpSpPr>
        <p:sp>
          <p:nvSpPr>
            <p:cNvPr id="130" name="Google Shape;130;p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3"/>
          <p:cNvSpPr txBox="1">
            <a:spLocks noGrp="1"/>
          </p:cNvSpPr>
          <p:nvPr>
            <p:ph type="subTitle" idx="1"/>
          </p:nvPr>
        </p:nvSpPr>
        <p:spPr>
          <a:xfrm>
            <a:off x="2646000" y="3114137"/>
            <a:ext cx="3852000" cy="86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66" name="Google Shape;166;p3"/>
          <p:cNvSpPr txBox="1">
            <a:spLocks noGrp="1"/>
          </p:cNvSpPr>
          <p:nvPr>
            <p:ph type="ctrTitle"/>
          </p:nvPr>
        </p:nvSpPr>
        <p:spPr>
          <a:xfrm>
            <a:off x="2646000" y="2594236"/>
            <a:ext cx="3852000" cy="79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solidFill>
                  <a:srgbClr val="1C4587"/>
                </a:solidFill>
              </a:defRPr>
            </a:lvl1pPr>
            <a:lvl2pPr lvl="1" algn="ctr" rtl="0">
              <a:spcBef>
                <a:spcPts val="0"/>
              </a:spcBef>
              <a:spcAft>
                <a:spcPts val="0"/>
              </a:spcAft>
              <a:buClr>
                <a:srgbClr val="3C78D8"/>
              </a:buClr>
              <a:buSzPts val="800"/>
              <a:buNone/>
              <a:defRPr sz="800">
                <a:solidFill>
                  <a:srgbClr val="3C78D8"/>
                </a:solidFill>
              </a:defRPr>
            </a:lvl2pPr>
            <a:lvl3pPr lvl="2" algn="ctr" rtl="0">
              <a:spcBef>
                <a:spcPts val="0"/>
              </a:spcBef>
              <a:spcAft>
                <a:spcPts val="0"/>
              </a:spcAft>
              <a:buClr>
                <a:srgbClr val="3C78D8"/>
              </a:buClr>
              <a:buSzPts val="800"/>
              <a:buNone/>
              <a:defRPr sz="800">
                <a:solidFill>
                  <a:srgbClr val="3C78D8"/>
                </a:solidFill>
              </a:defRPr>
            </a:lvl3pPr>
            <a:lvl4pPr lvl="3" algn="ctr" rtl="0">
              <a:spcBef>
                <a:spcPts val="0"/>
              </a:spcBef>
              <a:spcAft>
                <a:spcPts val="0"/>
              </a:spcAft>
              <a:buClr>
                <a:srgbClr val="3C78D8"/>
              </a:buClr>
              <a:buSzPts val="800"/>
              <a:buNone/>
              <a:defRPr sz="800">
                <a:solidFill>
                  <a:srgbClr val="3C78D8"/>
                </a:solidFill>
              </a:defRPr>
            </a:lvl4pPr>
            <a:lvl5pPr lvl="4" algn="ctr" rtl="0">
              <a:spcBef>
                <a:spcPts val="0"/>
              </a:spcBef>
              <a:spcAft>
                <a:spcPts val="0"/>
              </a:spcAft>
              <a:buClr>
                <a:srgbClr val="3C78D8"/>
              </a:buClr>
              <a:buSzPts val="800"/>
              <a:buNone/>
              <a:defRPr sz="800">
                <a:solidFill>
                  <a:srgbClr val="3C78D8"/>
                </a:solidFill>
              </a:defRPr>
            </a:lvl5pPr>
            <a:lvl6pPr lvl="5" algn="ctr" rtl="0">
              <a:spcBef>
                <a:spcPts val="0"/>
              </a:spcBef>
              <a:spcAft>
                <a:spcPts val="0"/>
              </a:spcAft>
              <a:buClr>
                <a:srgbClr val="3C78D8"/>
              </a:buClr>
              <a:buSzPts val="800"/>
              <a:buNone/>
              <a:defRPr sz="800">
                <a:solidFill>
                  <a:srgbClr val="3C78D8"/>
                </a:solidFill>
              </a:defRPr>
            </a:lvl6pPr>
            <a:lvl7pPr lvl="6" algn="ctr" rtl="0">
              <a:spcBef>
                <a:spcPts val="0"/>
              </a:spcBef>
              <a:spcAft>
                <a:spcPts val="0"/>
              </a:spcAft>
              <a:buClr>
                <a:srgbClr val="3C78D8"/>
              </a:buClr>
              <a:buSzPts val="800"/>
              <a:buNone/>
              <a:defRPr sz="800">
                <a:solidFill>
                  <a:srgbClr val="3C78D8"/>
                </a:solidFill>
              </a:defRPr>
            </a:lvl7pPr>
            <a:lvl8pPr lvl="7" algn="ctr" rtl="0">
              <a:spcBef>
                <a:spcPts val="0"/>
              </a:spcBef>
              <a:spcAft>
                <a:spcPts val="0"/>
              </a:spcAft>
              <a:buClr>
                <a:srgbClr val="3C78D8"/>
              </a:buClr>
              <a:buSzPts val="800"/>
              <a:buNone/>
              <a:defRPr sz="800">
                <a:solidFill>
                  <a:srgbClr val="3C78D8"/>
                </a:solidFill>
              </a:defRPr>
            </a:lvl8pPr>
            <a:lvl9pPr lvl="8" algn="ctr" rtl="0">
              <a:spcBef>
                <a:spcPts val="0"/>
              </a:spcBef>
              <a:spcAft>
                <a:spcPts val="0"/>
              </a:spcAft>
              <a:buClr>
                <a:srgbClr val="3C78D8"/>
              </a:buClr>
              <a:buSzPts val="800"/>
              <a:buNone/>
              <a:defRPr sz="800">
                <a:solidFill>
                  <a:srgbClr val="3C78D8"/>
                </a:solidFill>
              </a:defRPr>
            </a:lvl9pPr>
          </a:lstStyle>
          <a:p>
            <a:endParaRPr/>
          </a:p>
        </p:txBody>
      </p:sp>
      <p:sp>
        <p:nvSpPr>
          <p:cNvPr id="167" name="Google Shape;167;p3"/>
          <p:cNvSpPr txBox="1">
            <a:spLocks noGrp="1"/>
          </p:cNvSpPr>
          <p:nvPr>
            <p:ph type="title" idx="2" hasCustomPrompt="1"/>
          </p:nvPr>
        </p:nvSpPr>
        <p:spPr>
          <a:xfrm>
            <a:off x="2646000" y="894175"/>
            <a:ext cx="3852000" cy="2031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15000">
                <a:solidFill>
                  <a:srgbClr val="1C4587"/>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8"/>
        <p:cNvGrpSpPr/>
        <p:nvPr/>
      </p:nvGrpSpPr>
      <p:grpSpPr>
        <a:xfrm>
          <a:off x="0" y="0"/>
          <a:ext cx="0" cy="0"/>
          <a:chOff x="0" y="0"/>
          <a:chExt cx="0" cy="0"/>
        </a:xfrm>
      </p:grpSpPr>
      <p:sp>
        <p:nvSpPr>
          <p:cNvPr id="169" name="Google Shape;169;p4"/>
          <p:cNvSpPr txBox="1">
            <a:spLocks noGrp="1"/>
          </p:cNvSpPr>
          <p:nvPr>
            <p:ph type="body" idx="1"/>
          </p:nvPr>
        </p:nvSpPr>
        <p:spPr>
          <a:xfrm>
            <a:off x="720000" y="1055850"/>
            <a:ext cx="7704000" cy="3513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Char char="●"/>
              <a:defRPr sz="1200">
                <a:solidFill>
                  <a:srgbClr val="434343"/>
                </a:solidFill>
              </a:defRPr>
            </a:lvl1pPr>
            <a:lvl2pPr marL="914400" lvl="1" indent="-317500" rtl="0">
              <a:lnSpc>
                <a:spcPct val="100000"/>
              </a:lnSpc>
              <a:spcBef>
                <a:spcPts val="1600"/>
              </a:spcBef>
              <a:spcAft>
                <a:spcPts val="0"/>
              </a:spcAft>
              <a:buClr>
                <a:srgbClr val="434343"/>
              </a:buClr>
              <a:buSzPts val="1400"/>
              <a:buChar char="○"/>
              <a:defRPr>
                <a:solidFill>
                  <a:srgbClr val="434343"/>
                </a:solidFill>
              </a:defRPr>
            </a:lvl2pPr>
            <a:lvl3pPr marL="1371600" lvl="2" indent="-317500" rtl="0">
              <a:lnSpc>
                <a:spcPct val="100000"/>
              </a:lnSpc>
              <a:spcBef>
                <a:spcPts val="1600"/>
              </a:spcBef>
              <a:spcAft>
                <a:spcPts val="0"/>
              </a:spcAft>
              <a:buClr>
                <a:srgbClr val="434343"/>
              </a:buClr>
              <a:buSzPts val="1400"/>
              <a:buChar char="■"/>
              <a:defRPr>
                <a:solidFill>
                  <a:srgbClr val="434343"/>
                </a:solidFill>
              </a:defRPr>
            </a:lvl3pPr>
            <a:lvl4pPr marL="1828800" lvl="3" indent="-317500" rtl="0">
              <a:lnSpc>
                <a:spcPct val="100000"/>
              </a:lnSpc>
              <a:spcBef>
                <a:spcPts val="1600"/>
              </a:spcBef>
              <a:spcAft>
                <a:spcPts val="0"/>
              </a:spcAft>
              <a:buClr>
                <a:srgbClr val="434343"/>
              </a:buClr>
              <a:buSzPts val="1400"/>
              <a:buChar char="●"/>
              <a:defRPr>
                <a:solidFill>
                  <a:srgbClr val="434343"/>
                </a:solidFill>
              </a:defRPr>
            </a:lvl4pPr>
            <a:lvl5pPr marL="2286000" lvl="4" indent="-317500" rtl="0">
              <a:lnSpc>
                <a:spcPct val="100000"/>
              </a:lnSpc>
              <a:spcBef>
                <a:spcPts val="1600"/>
              </a:spcBef>
              <a:spcAft>
                <a:spcPts val="0"/>
              </a:spcAft>
              <a:buClr>
                <a:srgbClr val="434343"/>
              </a:buClr>
              <a:buSzPts val="1400"/>
              <a:buChar char="○"/>
              <a:defRPr>
                <a:solidFill>
                  <a:srgbClr val="434343"/>
                </a:solidFill>
              </a:defRPr>
            </a:lvl5pPr>
            <a:lvl6pPr marL="2743200" lvl="5" indent="-317500" rtl="0">
              <a:lnSpc>
                <a:spcPct val="100000"/>
              </a:lnSpc>
              <a:spcBef>
                <a:spcPts val="1600"/>
              </a:spcBef>
              <a:spcAft>
                <a:spcPts val="0"/>
              </a:spcAft>
              <a:buClr>
                <a:srgbClr val="434343"/>
              </a:buClr>
              <a:buSzPts val="1400"/>
              <a:buChar char="■"/>
              <a:defRPr>
                <a:solidFill>
                  <a:srgbClr val="434343"/>
                </a:solidFill>
              </a:defRPr>
            </a:lvl6pPr>
            <a:lvl7pPr marL="3200400" lvl="6" indent="-317500" rtl="0">
              <a:lnSpc>
                <a:spcPct val="100000"/>
              </a:lnSpc>
              <a:spcBef>
                <a:spcPts val="1600"/>
              </a:spcBef>
              <a:spcAft>
                <a:spcPts val="0"/>
              </a:spcAft>
              <a:buClr>
                <a:srgbClr val="434343"/>
              </a:buClr>
              <a:buSzPts val="1400"/>
              <a:buChar char="●"/>
              <a:defRPr>
                <a:solidFill>
                  <a:srgbClr val="434343"/>
                </a:solidFill>
              </a:defRPr>
            </a:lvl7pPr>
            <a:lvl8pPr marL="3657600" lvl="7" indent="-317500" rtl="0">
              <a:lnSpc>
                <a:spcPct val="100000"/>
              </a:lnSpc>
              <a:spcBef>
                <a:spcPts val="1600"/>
              </a:spcBef>
              <a:spcAft>
                <a:spcPts val="0"/>
              </a:spcAft>
              <a:buClr>
                <a:srgbClr val="434343"/>
              </a:buClr>
              <a:buSzPts val="1400"/>
              <a:buChar char="○"/>
              <a:defRPr>
                <a:solidFill>
                  <a:srgbClr val="434343"/>
                </a:solidFill>
              </a:defRPr>
            </a:lvl8pPr>
            <a:lvl9pPr marL="4114800" lvl="8" indent="-317500" rtl="0">
              <a:lnSpc>
                <a:spcPct val="100000"/>
              </a:lnSpc>
              <a:spcBef>
                <a:spcPts val="1600"/>
              </a:spcBef>
              <a:spcAft>
                <a:spcPts val="1600"/>
              </a:spcAft>
              <a:buClr>
                <a:srgbClr val="434343"/>
              </a:buClr>
              <a:buSzPts val="1400"/>
              <a:buChar char="■"/>
              <a:defRPr>
                <a:solidFill>
                  <a:srgbClr val="434343"/>
                </a:solidFill>
              </a:defRPr>
            </a:lvl9pPr>
          </a:lstStyle>
          <a:p>
            <a:endParaRPr/>
          </a:p>
        </p:txBody>
      </p:sp>
      <p:pic>
        <p:nvPicPr>
          <p:cNvPr id="170" name="Google Shape;170;p4"/>
          <p:cNvPicPr preferRelativeResize="0"/>
          <p:nvPr/>
        </p:nvPicPr>
        <p:blipFill>
          <a:blip r:embed="rId2">
            <a:alphaModFix amt="66000"/>
          </a:blip>
          <a:stretch>
            <a:fillRect/>
          </a:stretch>
        </p:blipFill>
        <p:spPr>
          <a:xfrm rot="1326165" flipH="1">
            <a:off x="7658780" y="-1091242"/>
            <a:ext cx="3297389" cy="2276634"/>
          </a:xfrm>
          <a:prstGeom prst="rect">
            <a:avLst/>
          </a:prstGeom>
          <a:noFill/>
          <a:ln>
            <a:noFill/>
          </a:ln>
        </p:spPr>
      </p:pic>
      <p:pic>
        <p:nvPicPr>
          <p:cNvPr id="171" name="Google Shape;171;p4"/>
          <p:cNvPicPr preferRelativeResize="0"/>
          <p:nvPr/>
        </p:nvPicPr>
        <p:blipFill>
          <a:blip r:embed="rId3">
            <a:alphaModFix amt="67000"/>
          </a:blip>
          <a:stretch>
            <a:fillRect/>
          </a:stretch>
        </p:blipFill>
        <p:spPr>
          <a:xfrm rot="5400000" flipH="1">
            <a:off x="7116014" y="-515250"/>
            <a:ext cx="2894875" cy="2593326"/>
          </a:xfrm>
          <a:prstGeom prst="rect">
            <a:avLst/>
          </a:prstGeom>
          <a:noFill/>
          <a:ln>
            <a:noFill/>
          </a:ln>
        </p:spPr>
      </p:pic>
      <p:pic>
        <p:nvPicPr>
          <p:cNvPr id="172" name="Google Shape;172;p4"/>
          <p:cNvPicPr preferRelativeResize="0"/>
          <p:nvPr/>
        </p:nvPicPr>
        <p:blipFill>
          <a:blip r:embed="rId2">
            <a:alphaModFix amt="66000"/>
          </a:blip>
          <a:stretch>
            <a:fillRect/>
          </a:stretch>
        </p:blipFill>
        <p:spPr>
          <a:xfrm rot="5547182" flipH="1">
            <a:off x="-1959645" y="2413033"/>
            <a:ext cx="3297391" cy="2276632"/>
          </a:xfrm>
          <a:prstGeom prst="rect">
            <a:avLst/>
          </a:prstGeom>
          <a:noFill/>
          <a:ln>
            <a:noFill/>
          </a:ln>
        </p:spPr>
      </p:pic>
      <p:pic>
        <p:nvPicPr>
          <p:cNvPr id="173" name="Google Shape;173;p4"/>
          <p:cNvPicPr preferRelativeResize="0"/>
          <p:nvPr/>
        </p:nvPicPr>
        <p:blipFill>
          <a:blip r:embed="rId4">
            <a:alphaModFix amt="82000"/>
          </a:blip>
          <a:stretch>
            <a:fillRect/>
          </a:stretch>
        </p:blipFill>
        <p:spPr>
          <a:xfrm rot="7617396">
            <a:off x="7156577" y="3425249"/>
            <a:ext cx="3632874" cy="2999026"/>
          </a:xfrm>
          <a:prstGeom prst="rect">
            <a:avLst/>
          </a:prstGeom>
          <a:noFill/>
          <a:ln>
            <a:noFill/>
          </a:ln>
        </p:spPr>
      </p:pic>
      <p:grpSp>
        <p:nvGrpSpPr>
          <p:cNvPr id="174" name="Google Shape;174;p4"/>
          <p:cNvGrpSpPr/>
          <p:nvPr/>
        </p:nvGrpSpPr>
        <p:grpSpPr>
          <a:xfrm>
            <a:off x="-624370" y="1649584"/>
            <a:ext cx="1344377" cy="1995312"/>
            <a:chOff x="272875" y="1527563"/>
            <a:chExt cx="255950" cy="455000"/>
          </a:xfrm>
        </p:grpSpPr>
        <p:sp>
          <p:nvSpPr>
            <p:cNvPr id="175" name="Google Shape;175;p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4"/>
          <p:cNvSpPr/>
          <p:nvPr/>
        </p:nvSpPr>
        <p:spPr>
          <a:xfrm rot="2491995">
            <a:off x="8061861" y="3895420"/>
            <a:ext cx="2265111" cy="2165862"/>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txBox="1">
            <a:spLocks noGrp="1"/>
          </p:cNvSpPr>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2"/>
        <p:cNvGrpSpPr/>
        <p:nvPr/>
      </p:nvGrpSpPr>
      <p:grpSpPr>
        <a:xfrm>
          <a:off x="0" y="0"/>
          <a:ext cx="0" cy="0"/>
          <a:chOff x="0" y="0"/>
          <a:chExt cx="0" cy="0"/>
        </a:xfrm>
      </p:grpSpPr>
      <p:sp>
        <p:nvSpPr>
          <p:cNvPr id="213" name="Google Shape;213;p5"/>
          <p:cNvSpPr txBox="1">
            <a:spLocks noGrp="1"/>
          </p:cNvSpPr>
          <p:nvPr>
            <p:ph type="subTitle" idx="1"/>
          </p:nvPr>
        </p:nvSpPr>
        <p:spPr>
          <a:xfrm>
            <a:off x="1944337" y="3168343"/>
            <a:ext cx="1532400" cy="47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b="1">
                <a:latin typeface="Josefin Sans"/>
                <a:ea typeface="Josefin Sans"/>
                <a:cs typeface="Josefin Sans"/>
                <a:sym typeface="Josefin Sans"/>
              </a:defRPr>
            </a:lvl1pPr>
            <a:lvl2pPr lvl="1" algn="ctr" rtl="0">
              <a:lnSpc>
                <a:spcPct val="100000"/>
              </a:lnSpc>
              <a:spcBef>
                <a:spcPts val="0"/>
              </a:spcBef>
              <a:spcAft>
                <a:spcPts val="0"/>
              </a:spcAft>
              <a:buNone/>
              <a:defRPr sz="1600" b="1">
                <a:latin typeface="Josefin Sans"/>
                <a:ea typeface="Josefin Sans"/>
                <a:cs typeface="Josefin Sans"/>
                <a:sym typeface="Josefin Sans"/>
              </a:defRPr>
            </a:lvl2pPr>
            <a:lvl3pPr lvl="2" algn="ctr" rtl="0">
              <a:lnSpc>
                <a:spcPct val="100000"/>
              </a:lnSpc>
              <a:spcBef>
                <a:spcPts val="0"/>
              </a:spcBef>
              <a:spcAft>
                <a:spcPts val="0"/>
              </a:spcAft>
              <a:buNone/>
              <a:defRPr sz="1600" b="1">
                <a:latin typeface="Josefin Sans"/>
                <a:ea typeface="Josefin Sans"/>
                <a:cs typeface="Josefin Sans"/>
                <a:sym typeface="Josefin Sans"/>
              </a:defRPr>
            </a:lvl3pPr>
            <a:lvl4pPr lvl="3" algn="ctr" rtl="0">
              <a:lnSpc>
                <a:spcPct val="100000"/>
              </a:lnSpc>
              <a:spcBef>
                <a:spcPts val="0"/>
              </a:spcBef>
              <a:spcAft>
                <a:spcPts val="0"/>
              </a:spcAft>
              <a:buNone/>
              <a:defRPr sz="1600" b="1">
                <a:latin typeface="Josefin Sans"/>
                <a:ea typeface="Josefin Sans"/>
                <a:cs typeface="Josefin Sans"/>
                <a:sym typeface="Josefin Sans"/>
              </a:defRPr>
            </a:lvl4pPr>
            <a:lvl5pPr lvl="4" algn="ctr" rtl="0">
              <a:lnSpc>
                <a:spcPct val="100000"/>
              </a:lnSpc>
              <a:spcBef>
                <a:spcPts val="0"/>
              </a:spcBef>
              <a:spcAft>
                <a:spcPts val="0"/>
              </a:spcAft>
              <a:buNone/>
              <a:defRPr sz="1600" b="1">
                <a:latin typeface="Josefin Sans"/>
                <a:ea typeface="Josefin Sans"/>
                <a:cs typeface="Josefin Sans"/>
                <a:sym typeface="Josefin Sans"/>
              </a:defRPr>
            </a:lvl5pPr>
            <a:lvl6pPr lvl="5" algn="ctr" rtl="0">
              <a:lnSpc>
                <a:spcPct val="100000"/>
              </a:lnSpc>
              <a:spcBef>
                <a:spcPts val="0"/>
              </a:spcBef>
              <a:spcAft>
                <a:spcPts val="0"/>
              </a:spcAft>
              <a:buNone/>
              <a:defRPr sz="1600" b="1">
                <a:latin typeface="Josefin Sans"/>
                <a:ea typeface="Josefin Sans"/>
                <a:cs typeface="Josefin Sans"/>
                <a:sym typeface="Josefin Sans"/>
              </a:defRPr>
            </a:lvl6pPr>
            <a:lvl7pPr lvl="6" algn="ctr" rtl="0">
              <a:lnSpc>
                <a:spcPct val="100000"/>
              </a:lnSpc>
              <a:spcBef>
                <a:spcPts val="0"/>
              </a:spcBef>
              <a:spcAft>
                <a:spcPts val="0"/>
              </a:spcAft>
              <a:buNone/>
              <a:defRPr sz="1600" b="1">
                <a:latin typeface="Josefin Sans"/>
                <a:ea typeface="Josefin Sans"/>
                <a:cs typeface="Josefin Sans"/>
                <a:sym typeface="Josefin Sans"/>
              </a:defRPr>
            </a:lvl7pPr>
            <a:lvl8pPr lvl="7" algn="ctr" rtl="0">
              <a:lnSpc>
                <a:spcPct val="100000"/>
              </a:lnSpc>
              <a:spcBef>
                <a:spcPts val="0"/>
              </a:spcBef>
              <a:spcAft>
                <a:spcPts val="0"/>
              </a:spcAft>
              <a:buNone/>
              <a:defRPr sz="1600" b="1">
                <a:latin typeface="Josefin Sans"/>
                <a:ea typeface="Josefin Sans"/>
                <a:cs typeface="Josefin Sans"/>
                <a:sym typeface="Josefin Sans"/>
              </a:defRPr>
            </a:lvl8pPr>
            <a:lvl9pPr lvl="8" algn="ctr" rtl="0">
              <a:lnSpc>
                <a:spcPct val="100000"/>
              </a:lnSpc>
              <a:spcBef>
                <a:spcPts val="0"/>
              </a:spcBef>
              <a:spcAft>
                <a:spcPts val="0"/>
              </a:spcAft>
              <a:buNone/>
              <a:defRPr sz="1600" b="1">
                <a:latin typeface="Josefin Sans"/>
                <a:ea typeface="Josefin Sans"/>
                <a:cs typeface="Josefin Sans"/>
                <a:sym typeface="Josefin Sans"/>
              </a:defRPr>
            </a:lvl9pPr>
          </a:lstStyle>
          <a:p>
            <a:endParaRPr/>
          </a:p>
        </p:txBody>
      </p:sp>
      <p:sp>
        <p:nvSpPr>
          <p:cNvPr id="214" name="Google Shape;214;p5"/>
          <p:cNvSpPr txBox="1">
            <a:spLocks noGrp="1"/>
          </p:cNvSpPr>
          <p:nvPr>
            <p:ph type="subTitle" idx="2"/>
          </p:nvPr>
        </p:nvSpPr>
        <p:spPr>
          <a:xfrm>
            <a:off x="1381688" y="3559333"/>
            <a:ext cx="2657700" cy="10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15" name="Google Shape;215;p5"/>
          <p:cNvSpPr txBox="1">
            <a:spLocks noGrp="1"/>
          </p:cNvSpPr>
          <p:nvPr>
            <p:ph type="subTitle" idx="3"/>
          </p:nvPr>
        </p:nvSpPr>
        <p:spPr>
          <a:xfrm flipH="1">
            <a:off x="5667265" y="3168343"/>
            <a:ext cx="1532400" cy="47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b="1">
                <a:latin typeface="Josefin Sans"/>
                <a:ea typeface="Josefin Sans"/>
                <a:cs typeface="Josefin Sans"/>
                <a:sym typeface="Josefin Sans"/>
              </a:defRPr>
            </a:lvl1pPr>
            <a:lvl2pPr lvl="1" algn="ctr" rtl="0">
              <a:lnSpc>
                <a:spcPct val="100000"/>
              </a:lnSpc>
              <a:spcBef>
                <a:spcPts val="0"/>
              </a:spcBef>
              <a:spcAft>
                <a:spcPts val="0"/>
              </a:spcAft>
              <a:buNone/>
              <a:defRPr sz="1600" b="1">
                <a:latin typeface="Josefin Sans"/>
                <a:ea typeface="Josefin Sans"/>
                <a:cs typeface="Josefin Sans"/>
                <a:sym typeface="Josefin Sans"/>
              </a:defRPr>
            </a:lvl2pPr>
            <a:lvl3pPr lvl="2" algn="ctr" rtl="0">
              <a:lnSpc>
                <a:spcPct val="100000"/>
              </a:lnSpc>
              <a:spcBef>
                <a:spcPts val="0"/>
              </a:spcBef>
              <a:spcAft>
                <a:spcPts val="0"/>
              </a:spcAft>
              <a:buNone/>
              <a:defRPr sz="1600" b="1">
                <a:latin typeface="Josefin Sans"/>
                <a:ea typeface="Josefin Sans"/>
                <a:cs typeface="Josefin Sans"/>
                <a:sym typeface="Josefin Sans"/>
              </a:defRPr>
            </a:lvl3pPr>
            <a:lvl4pPr lvl="3" algn="ctr" rtl="0">
              <a:lnSpc>
                <a:spcPct val="100000"/>
              </a:lnSpc>
              <a:spcBef>
                <a:spcPts val="0"/>
              </a:spcBef>
              <a:spcAft>
                <a:spcPts val="0"/>
              </a:spcAft>
              <a:buNone/>
              <a:defRPr sz="1600" b="1">
                <a:latin typeface="Josefin Sans"/>
                <a:ea typeface="Josefin Sans"/>
                <a:cs typeface="Josefin Sans"/>
                <a:sym typeface="Josefin Sans"/>
              </a:defRPr>
            </a:lvl4pPr>
            <a:lvl5pPr lvl="4" algn="ctr" rtl="0">
              <a:lnSpc>
                <a:spcPct val="100000"/>
              </a:lnSpc>
              <a:spcBef>
                <a:spcPts val="0"/>
              </a:spcBef>
              <a:spcAft>
                <a:spcPts val="0"/>
              </a:spcAft>
              <a:buNone/>
              <a:defRPr sz="1600" b="1">
                <a:latin typeface="Josefin Sans"/>
                <a:ea typeface="Josefin Sans"/>
                <a:cs typeface="Josefin Sans"/>
                <a:sym typeface="Josefin Sans"/>
              </a:defRPr>
            </a:lvl5pPr>
            <a:lvl6pPr lvl="5" algn="ctr" rtl="0">
              <a:lnSpc>
                <a:spcPct val="100000"/>
              </a:lnSpc>
              <a:spcBef>
                <a:spcPts val="0"/>
              </a:spcBef>
              <a:spcAft>
                <a:spcPts val="0"/>
              </a:spcAft>
              <a:buNone/>
              <a:defRPr sz="1600" b="1">
                <a:latin typeface="Josefin Sans"/>
                <a:ea typeface="Josefin Sans"/>
                <a:cs typeface="Josefin Sans"/>
                <a:sym typeface="Josefin Sans"/>
              </a:defRPr>
            </a:lvl6pPr>
            <a:lvl7pPr lvl="6" algn="ctr" rtl="0">
              <a:lnSpc>
                <a:spcPct val="100000"/>
              </a:lnSpc>
              <a:spcBef>
                <a:spcPts val="0"/>
              </a:spcBef>
              <a:spcAft>
                <a:spcPts val="0"/>
              </a:spcAft>
              <a:buNone/>
              <a:defRPr sz="1600" b="1">
                <a:latin typeface="Josefin Sans"/>
                <a:ea typeface="Josefin Sans"/>
                <a:cs typeface="Josefin Sans"/>
                <a:sym typeface="Josefin Sans"/>
              </a:defRPr>
            </a:lvl7pPr>
            <a:lvl8pPr lvl="7" algn="ctr" rtl="0">
              <a:lnSpc>
                <a:spcPct val="100000"/>
              </a:lnSpc>
              <a:spcBef>
                <a:spcPts val="0"/>
              </a:spcBef>
              <a:spcAft>
                <a:spcPts val="0"/>
              </a:spcAft>
              <a:buNone/>
              <a:defRPr sz="1600" b="1">
                <a:latin typeface="Josefin Sans"/>
                <a:ea typeface="Josefin Sans"/>
                <a:cs typeface="Josefin Sans"/>
                <a:sym typeface="Josefin Sans"/>
              </a:defRPr>
            </a:lvl8pPr>
            <a:lvl9pPr lvl="8" algn="ctr" rtl="0">
              <a:lnSpc>
                <a:spcPct val="100000"/>
              </a:lnSpc>
              <a:spcBef>
                <a:spcPts val="0"/>
              </a:spcBef>
              <a:spcAft>
                <a:spcPts val="0"/>
              </a:spcAft>
              <a:buNone/>
              <a:defRPr sz="1600" b="1">
                <a:latin typeface="Josefin Sans"/>
                <a:ea typeface="Josefin Sans"/>
                <a:cs typeface="Josefin Sans"/>
                <a:sym typeface="Josefin Sans"/>
              </a:defRPr>
            </a:lvl9pPr>
          </a:lstStyle>
          <a:p>
            <a:endParaRPr/>
          </a:p>
        </p:txBody>
      </p:sp>
      <p:sp>
        <p:nvSpPr>
          <p:cNvPr id="216" name="Google Shape;216;p5"/>
          <p:cNvSpPr txBox="1">
            <a:spLocks noGrp="1"/>
          </p:cNvSpPr>
          <p:nvPr>
            <p:ph type="subTitle" idx="4"/>
          </p:nvPr>
        </p:nvSpPr>
        <p:spPr>
          <a:xfrm flipH="1">
            <a:off x="5104613" y="3559333"/>
            <a:ext cx="2657700" cy="10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pic>
        <p:nvPicPr>
          <p:cNvPr id="217" name="Google Shape;217;p5"/>
          <p:cNvPicPr preferRelativeResize="0"/>
          <p:nvPr/>
        </p:nvPicPr>
        <p:blipFill>
          <a:blip r:embed="rId2">
            <a:alphaModFix amt="47000"/>
          </a:blip>
          <a:stretch>
            <a:fillRect/>
          </a:stretch>
        </p:blipFill>
        <p:spPr>
          <a:xfrm rot="4139108">
            <a:off x="-1716814" y="3950736"/>
            <a:ext cx="2989903" cy="2468227"/>
          </a:xfrm>
          <a:prstGeom prst="rect">
            <a:avLst/>
          </a:prstGeom>
          <a:noFill/>
          <a:ln>
            <a:noFill/>
          </a:ln>
        </p:spPr>
      </p:pic>
      <p:grpSp>
        <p:nvGrpSpPr>
          <p:cNvPr id="218" name="Google Shape;218;p5"/>
          <p:cNvGrpSpPr/>
          <p:nvPr/>
        </p:nvGrpSpPr>
        <p:grpSpPr>
          <a:xfrm rot="-987768">
            <a:off x="-414533" y="3230134"/>
            <a:ext cx="1344359" cy="1995308"/>
            <a:chOff x="272875" y="1527563"/>
            <a:chExt cx="255950" cy="455000"/>
          </a:xfrm>
        </p:grpSpPr>
        <p:sp>
          <p:nvSpPr>
            <p:cNvPr id="219" name="Google Shape;219;p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4" name="Google Shape;254;p5"/>
          <p:cNvPicPr preferRelativeResize="0"/>
          <p:nvPr/>
        </p:nvPicPr>
        <p:blipFill>
          <a:blip r:embed="rId3">
            <a:alphaModFix amt="74000"/>
          </a:blip>
          <a:stretch>
            <a:fillRect/>
          </a:stretch>
        </p:blipFill>
        <p:spPr>
          <a:xfrm rot="-1197527" flipH="1">
            <a:off x="8254668" y="3888189"/>
            <a:ext cx="2894871" cy="2593322"/>
          </a:xfrm>
          <a:prstGeom prst="rect">
            <a:avLst/>
          </a:prstGeom>
          <a:noFill/>
          <a:ln>
            <a:noFill/>
          </a:ln>
        </p:spPr>
      </p:pic>
      <p:pic>
        <p:nvPicPr>
          <p:cNvPr id="255" name="Google Shape;255;p5"/>
          <p:cNvPicPr preferRelativeResize="0"/>
          <p:nvPr/>
        </p:nvPicPr>
        <p:blipFill>
          <a:blip r:embed="rId4">
            <a:alphaModFix amt="58000"/>
          </a:blip>
          <a:stretch>
            <a:fillRect/>
          </a:stretch>
        </p:blipFill>
        <p:spPr>
          <a:xfrm rot="-9314708">
            <a:off x="-1515506" y="-1274402"/>
            <a:ext cx="1787180" cy="4287365"/>
          </a:xfrm>
          <a:prstGeom prst="rect">
            <a:avLst/>
          </a:prstGeom>
          <a:noFill/>
          <a:ln>
            <a:noFill/>
          </a:ln>
        </p:spPr>
      </p:pic>
      <p:pic>
        <p:nvPicPr>
          <p:cNvPr id="256" name="Google Shape;256;p5"/>
          <p:cNvPicPr preferRelativeResize="0"/>
          <p:nvPr/>
        </p:nvPicPr>
        <p:blipFill>
          <a:blip r:embed="rId5">
            <a:alphaModFix amt="76000"/>
          </a:blip>
          <a:stretch>
            <a:fillRect/>
          </a:stretch>
        </p:blipFill>
        <p:spPr>
          <a:xfrm rot="394092">
            <a:off x="2157624" y="-1359156"/>
            <a:ext cx="5296602" cy="1972438"/>
          </a:xfrm>
          <a:prstGeom prst="rect">
            <a:avLst/>
          </a:prstGeom>
          <a:noFill/>
          <a:ln>
            <a:noFill/>
          </a:ln>
        </p:spPr>
      </p:pic>
      <p:pic>
        <p:nvPicPr>
          <p:cNvPr id="257" name="Google Shape;257;p5"/>
          <p:cNvPicPr preferRelativeResize="0"/>
          <p:nvPr/>
        </p:nvPicPr>
        <p:blipFill>
          <a:blip r:embed="rId6">
            <a:alphaModFix amt="62000"/>
          </a:blip>
          <a:stretch>
            <a:fillRect/>
          </a:stretch>
        </p:blipFill>
        <p:spPr>
          <a:xfrm rot="6551349" flipH="1">
            <a:off x="7493893" y="-756657"/>
            <a:ext cx="2894870" cy="2593321"/>
          </a:xfrm>
          <a:prstGeom prst="rect">
            <a:avLst/>
          </a:prstGeom>
          <a:noFill/>
          <a:ln>
            <a:noFill/>
          </a:ln>
        </p:spPr>
      </p:pic>
      <p:grpSp>
        <p:nvGrpSpPr>
          <p:cNvPr id="258" name="Google Shape;258;p5"/>
          <p:cNvGrpSpPr/>
          <p:nvPr/>
        </p:nvGrpSpPr>
        <p:grpSpPr>
          <a:xfrm rot="8100046">
            <a:off x="8172668" y="-457651"/>
            <a:ext cx="1344367" cy="1995327"/>
            <a:chOff x="272875" y="1527563"/>
            <a:chExt cx="255950" cy="455000"/>
          </a:xfrm>
        </p:grpSpPr>
        <p:sp>
          <p:nvSpPr>
            <p:cNvPr id="259" name="Google Shape;259;p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 name="Google Shape;294;p5"/>
          <p:cNvSpPr txBox="1">
            <a:spLocks noGrp="1"/>
          </p:cNvSpPr>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a:endParaRPr/>
          </a:p>
        </p:txBody>
      </p:sp>
      <p:sp>
        <p:nvSpPr>
          <p:cNvPr id="295" name="Google Shape;295;p5"/>
          <p:cNvSpPr/>
          <p:nvPr/>
        </p:nvSpPr>
        <p:spPr>
          <a:xfrm rot="-6477098" flipH="1">
            <a:off x="-3963735" y="-3524095"/>
            <a:ext cx="4623929" cy="7256942"/>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rot="-7689947">
            <a:off x="8072325" y="4598041"/>
            <a:ext cx="2264989" cy="2165745"/>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0"/>
        <p:cNvGrpSpPr/>
        <p:nvPr/>
      </p:nvGrpSpPr>
      <p:grpSpPr>
        <a:xfrm>
          <a:off x="0" y="0"/>
          <a:ext cx="0" cy="0"/>
          <a:chOff x="0" y="0"/>
          <a:chExt cx="0" cy="0"/>
        </a:xfrm>
      </p:grpSpPr>
      <p:sp>
        <p:nvSpPr>
          <p:cNvPr id="541" name="Google Shape;541;p9"/>
          <p:cNvSpPr txBox="1">
            <a:spLocks noGrp="1"/>
          </p:cNvSpPr>
          <p:nvPr>
            <p:ph type="subTitle" idx="1"/>
          </p:nvPr>
        </p:nvSpPr>
        <p:spPr>
          <a:xfrm flipH="1">
            <a:off x="5047900" y="2607067"/>
            <a:ext cx="3367800" cy="1063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542" name="Google Shape;542;p9"/>
          <p:cNvSpPr txBox="1">
            <a:spLocks noGrp="1"/>
          </p:cNvSpPr>
          <p:nvPr>
            <p:ph type="ctrTitle"/>
          </p:nvPr>
        </p:nvSpPr>
        <p:spPr>
          <a:xfrm flipH="1">
            <a:off x="4571900" y="1697799"/>
            <a:ext cx="3860400" cy="934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pic>
        <p:nvPicPr>
          <p:cNvPr id="543" name="Google Shape;543;p9"/>
          <p:cNvPicPr preferRelativeResize="0"/>
          <p:nvPr/>
        </p:nvPicPr>
        <p:blipFill>
          <a:blip r:embed="rId2">
            <a:alphaModFix amt="82000"/>
          </a:blip>
          <a:stretch>
            <a:fillRect/>
          </a:stretch>
        </p:blipFill>
        <p:spPr>
          <a:xfrm>
            <a:off x="6498000" y="3581373"/>
            <a:ext cx="3440400" cy="2840126"/>
          </a:xfrm>
          <a:prstGeom prst="rect">
            <a:avLst/>
          </a:prstGeom>
          <a:noFill/>
          <a:ln>
            <a:noFill/>
          </a:ln>
        </p:spPr>
      </p:pic>
      <p:sp>
        <p:nvSpPr>
          <p:cNvPr id="544" name="Google Shape;544;p9"/>
          <p:cNvSpPr/>
          <p:nvPr/>
        </p:nvSpPr>
        <p:spPr>
          <a:xfrm rot="-2569776">
            <a:off x="7774946" y="-1017900"/>
            <a:ext cx="2265043" cy="216579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9"/>
          <p:cNvGrpSpPr/>
          <p:nvPr/>
        </p:nvGrpSpPr>
        <p:grpSpPr>
          <a:xfrm rot="-6629356">
            <a:off x="7495291" y="3526103"/>
            <a:ext cx="1344346" cy="2469672"/>
            <a:chOff x="272875" y="1419395"/>
            <a:chExt cx="255950" cy="563168"/>
          </a:xfrm>
        </p:grpSpPr>
        <p:sp>
          <p:nvSpPr>
            <p:cNvPr id="546" name="Google Shape;546;p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9"/>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9"/>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9"/>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9"/>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9"/>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9"/>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1" name="Google Shape;581;p9"/>
          <p:cNvPicPr preferRelativeResize="0"/>
          <p:nvPr/>
        </p:nvPicPr>
        <p:blipFill>
          <a:blip r:embed="rId3">
            <a:alphaModFix amt="82000"/>
          </a:blip>
          <a:stretch>
            <a:fillRect/>
          </a:stretch>
        </p:blipFill>
        <p:spPr>
          <a:xfrm rot="-5400005">
            <a:off x="-1096437" y="-959501"/>
            <a:ext cx="3632875" cy="299902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67"/>
        <p:cNvGrpSpPr/>
        <p:nvPr/>
      </p:nvGrpSpPr>
      <p:grpSpPr>
        <a:xfrm>
          <a:off x="0" y="0"/>
          <a:ext cx="0" cy="0"/>
          <a:chOff x="0" y="0"/>
          <a:chExt cx="0" cy="0"/>
        </a:xfrm>
      </p:grpSpPr>
      <p:pic>
        <p:nvPicPr>
          <p:cNvPr id="668" name="Google Shape;668;p13"/>
          <p:cNvPicPr preferRelativeResize="0"/>
          <p:nvPr/>
        </p:nvPicPr>
        <p:blipFill>
          <a:blip r:embed="rId2">
            <a:alphaModFix amt="66000"/>
          </a:blip>
          <a:stretch>
            <a:fillRect/>
          </a:stretch>
        </p:blipFill>
        <p:spPr>
          <a:xfrm rot="-1538275" flipH="1">
            <a:off x="-1241959" y="-985041"/>
            <a:ext cx="3297390" cy="2276635"/>
          </a:xfrm>
          <a:prstGeom prst="rect">
            <a:avLst/>
          </a:prstGeom>
          <a:noFill/>
          <a:ln>
            <a:noFill/>
          </a:ln>
        </p:spPr>
      </p:pic>
      <p:sp>
        <p:nvSpPr>
          <p:cNvPr id="669" name="Google Shape;669;p13"/>
          <p:cNvSpPr/>
          <p:nvPr/>
        </p:nvSpPr>
        <p:spPr>
          <a:xfrm rot="3011561">
            <a:off x="8474812" y="4330185"/>
            <a:ext cx="1345837" cy="128686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 name="Google Shape;670;p13"/>
          <p:cNvGrpSpPr/>
          <p:nvPr/>
        </p:nvGrpSpPr>
        <p:grpSpPr>
          <a:xfrm rot="3559955">
            <a:off x="-42012" y="-631342"/>
            <a:ext cx="1344348" cy="1995332"/>
            <a:chOff x="272875" y="1527563"/>
            <a:chExt cx="255950" cy="455000"/>
          </a:xfrm>
        </p:grpSpPr>
        <p:sp>
          <p:nvSpPr>
            <p:cNvPr id="671" name="Google Shape;671;p1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06" name="Google Shape;706;p13"/>
          <p:cNvPicPr preferRelativeResize="0"/>
          <p:nvPr/>
        </p:nvPicPr>
        <p:blipFill>
          <a:blip r:embed="rId3">
            <a:alphaModFix amt="74000"/>
          </a:blip>
          <a:stretch>
            <a:fillRect/>
          </a:stretch>
        </p:blipFill>
        <p:spPr>
          <a:xfrm rot="-10024386">
            <a:off x="7156213" y="-1143378"/>
            <a:ext cx="2894879" cy="2593329"/>
          </a:xfrm>
          <a:prstGeom prst="rect">
            <a:avLst/>
          </a:prstGeom>
          <a:noFill/>
          <a:ln>
            <a:noFill/>
          </a:ln>
        </p:spPr>
      </p:pic>
      <p:pic>
        <p:nvPicPr>
          <p:cNvPr id="707" name="Google Shape;707;p13"/>
          <p:cNvPicPr preferRelativeResize="0"/>
          <p:nvPr/>
        </p:nvPicPr>
        <p:blipFill>
          <a:blip r:embed="rId4">
            <a:alphaModFix amt="74000"/>
          </a:blip>
          <a:stretch>
            <a:fillRect/>
          </a:stretch>
        </p:blipFill>
        <p:spPr>
          <a:xfrm rot="-7120613" flipH="1">
            <a:off x="5305666" y="-1758350"/>
            <a:ext cx="2894876" cy="2593327"/>
          </a:xfrm>
          <a:prstGeom prst="rect">
            <a:avLst/>
          </a:prstGeom>
          <a:noFill/>
          <a:ln>
            <a:noFill/>
          </a:ln>
        </p:spPr>
      </p:pic>
      <p:sp>
        <p:nvSpPr>
          <p:cNvPr id="708" name="Google Shape;708;p13"/>
          <p:cNvSpPr txBox="1">
            <a:spLocks noGrp="1"/>
          </p:cNvSpPr>
          <p:nvPr>
            <p:ph type="title" hasCustomPrompt="1"/>
          </p:nvPr>
        </p:nvSpPr>
        <p:spPr>
          <a:xfrm>
            <a:off x="3170031" y="3417401"/>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09" name="Google Shape;709;p13"/>
          <p:cNvSpPr txBox="1">
            <a:spLocks noGrp="1"/>
          </p:cNvSpPr>
          <p:nvPr>
            <p:ph type="title" idx="2" hasCustomPrompt="1"/>
          </p:nvPr>
        </p:nvSpPr>
        <p:spPr>
          <a:xfrm>
            <a:off x="5686543" y="3417401"/>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0" name="Google Shape;710;p13"/>
          <p:cNvSpPr txBox="1">
            <a:spLocks noGrp="1"/>
          </p:cNvSpPr>
          <p:nvPr>
            <p:ph type="title" idx="3" hasCustomPrompt="1"/>
          </p:nvPr>
        </p:nvSpPr>
        <p:spPr>
          <a:xfrm>
            <a:off x="5697526" y="1667000"/>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1" name="Google Shape;711;p13"/>
          <p:cNvSpPr txBox="1">
            <a:spLocks noGrp="1"/>
          </p:cNvSpPr>
          <p:nvPr>
            <p:ph type="title" idx="4" hasCustomPrompt="1"/>
          </p:nvPr>
        </p:nvSpPr>
        <p:spPr>
          <a:xfrm>
            <a:off x="637282" y="3444201"/>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2" name="Google Shape;712;p13"/>
          <p:cNvSpPr txBox="1">
            <a:spLocks noGrp="1"/>
          </p:cNvSpPr>
          <p:nvPr>
            <p:ph type="title" idx="5" hasCustomPrompt="1"/>
          </p:nvPr>
        </p:nvSpPr>
        <p:spPr>
          <a:xfrm>
            <a:off x="637282" y="1667000"/>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3" name="Google Shape;713;p13"/>
          <p:cNvSpPr txBox="1">
            <a:spLocks noGrp="1"/>
          </p:cNvSpPr>
          <p:nvPr>
            <p:ph type="title" idx="6" hasCustomPrompt="1"/>
          </p:nvPr>
        </p:nvSpPr>
        <p:spPr>
          <a:xfrm>
            <a:off x="3170031" y="1667000"/>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4" name="Google Shape;714;p13"/>
          <p:cNvSpPr txBox="1">
            <a:spLocks noGrp="1"/>
          </p:cNvSpPr>
          <p:nvPr>
            <p:ph type="ctrTitle" idx="7"/>
          </p:nvPr>
        </p:nvSpPr>
        <p:spPr>
          <a:xfrm>
            <a:off x="4160248" y="326740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715" name="Google Shape;715;p13"/>
          <p:cNvSpPr txBox="1">
            <a:spLocks noGrp="1"/>
          </p:cNvSpPr>
          <p:nvPr>
            <p:ph type="subTitle" idx="1"/>
          </p:nvPr>
        </p:nvSpPr>
        <p:spPr>
          <a:xfrm>
            <a:off x="4160247" y="3572896"/>
            <a:ext cx="18210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6" name="Google Shape;716;p13"/>
          <p:cNvSpPr txBox="1">
            <a:spLocks noGrp="1"/>
          </p:cNvSpPr>
          <p:nvPr>
            <p:ph type="ctrTitle" idx="8"/>
          </p:nvPr>
        </p:nvSpPr>
        <p:spPr>
          <a:xfrm>
            <a:off x="6688381" y="326740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717" name="Google Shape;717;p13"/>
          <p:cNvSpPr txBox="1">
            <a:spLocks noGrp="1"/>
          </p:cNvSpPr>
          <p:nvPr>
            <p:ph type="subTitle" idx="9"/>
          </p:nvPr>
        </p:nvSpPr>
        <p:spPr>
          <a:xfrm>
            <a:off x="6688378" y="3572896"/>
            <a:ext cx="18210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8" name="Google Shape;718;p13"/>
          <p:cNvSpPr/>
          <p:nvPr/>
        </p:nvSpPr>
        <p:spPr>
          <a:xfrm>
            <a:off x="1150175" y="2700900"/>
            <a:ext cx="2525" cy="25"/>
          </a:xfrm>
          <a:custGeom>
            <a:avLst/>
            <a:gdLst/>
            <a:ahLst/>
            <a:cxnLst/>
            <a:rect l="l" t="t" r="r" b="b"/>
            <a:pathLst>
              <a:path w="101" h="1" extrusionOk="0">
                <a:moveTo>
                  <a:pt x="101" y="1"/>
                </a:moveTo>
                <a:lnTo>
                  <a:pt x="0" y="1"/>
                </a:lnTo>
                <a:lnTo>
                  <a:pt x="0" y="1"/>
                </a:lnTo>
                <a:close/>
              </a:path>
            </a:pathLst>
          </a:custGeom>
          <a:solidFill>
            <a:srgbClr val="CEF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9" name="Google Shape;719;p13"/>
          <p:cNvSpPr txBox="1">
            <a:spLocks noGrp="1"/>
          </p:cNvSpPr>
          <p:nvPr>
            <p:ph type="ctrTitle" idx="13"/>
          </p:nvPr>
        </p:nvSpPr>
        <p:spPr>
          <a:xfrm>
            <a:off x="6688650" y="149005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720" name="Google Shape;720;p13"/>
          <p:cNvSpPr txBox="1">
            <a:spLocks noGrp="1"/>
          </p:cNvSpPr>
          <p:nvPr>
            <p:ph type="subTitle" idx="14"/>
          </p:nvPr>
        </p:nvSpPr>
        <p:spPr>
          <a:xfrm>
            <a:off x="6688665" y="1791550"/>
            <a:ext cx="1821000" cy="79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1" name="Google Shape;721;p13"/>
          <p:cNvSpPr txBox="1">
            <a:spLocks noGrp="1"/>
          </p:cNvSpPr>
          <p:nvPr>
            <p:ph type="ctrTitle" idx="15"/>
          </p:nvPr>
        </p:nvSpPr>
        <p:spPr>
          <a:xfrm>
            <a:off x="1622668" y="326740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722" name="Google Shape;722;p13"/>
          <p:cNvSpPr txBox="1">
            <a:spLocks noGrp="1"/>
          </p:cNvSpPr>
          <p:nvPr>
            <p:ph type="subTitle" idx="16"/>
          </p:nvPr>
        </p:nvSpPr>
        <p:spPr>
          <a:xfrm>
            <a:off x="1622669" y="3572896"/>
            <a:ext cx="18210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3" name="Google Shape;723;p13"/>
          <p:cNvSpPr txBox="1">
            <a:spLocks noGrp="1"/>
          </p:cNvSpPr>
          <p:nvPr>
            <p:ph type="ctrTitle" idx="17"/>
          </p:nvPr>
        </p:nvSpPr>
        <p:spPr>
          <a:xfrm>
            <a:off x="1622668" y="149005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724" name="Google Shape;724;p13"/>
          <p:cNvSpPr txBox="1">
            <a:spLocks noGrp="1"/>
          </p:cNvSpPr>
          <p:nvPr>
            <p:ph type="subTitle" idx="18"/>
          </p:nvPr>
        </p:nvSpPr>
        <p:spPr>
          <a:xfrm>
            <a:off x="1622669" y="1791550"/>
            <a:ext cx="1821000" cy="79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5" name="Google Shape;725;p13"/>
          <p:cNvSpPr txBox="1">
            <a:spLocks noGrp="1"/>
          </p:cNvSpPr>
          <p:nvPr>
            <p:ph type="ctrTitle" idx="19"/>
          </p:nvPr>
        </p:nvSpPr>
        <p:spPr>
          <a:xfrm>
            <a:off x="4160243" y="149005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726" name="Google Shape;726;p13"/>
          <p:cNvSpPr txBox="1">
            <a:spLocks noGrp="1"/>
          </p:cNvSpPr>
          <p:nvPr>
            <p:ph type="subTitle" idx="20"/>
          </p:nvPr>
        </p:nvSpPr>
        <p:spPr>
          <a:xfrm>
            <a:off x="4160258" y="1791550"/>
            <a:ext cx="1821000" cy="79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7" name="Google Shape;727;p13"/>
          <p:cNvSpPr txBox="1">
            <a:spLocks noGrp="1"/>
          </p:cNvSpPr>
          <p:nvPr>
            <p:ph type="ctrTitle" idx="21"/>
          </p:nvPr>
        </p:nvSpPr>
        <p:spPr>
          <a:xfrm>
            <a:off x="720000" y="342524"/>
            <a:ext cx="77040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CUSTOM_3_1">
    <p:spTree>
      <p:nvGrpSpPr>
        <p:cNvPr id="1" name="Shape 770"/>
        <p:cNvGrpSpPr/>
        <p:nvPr/>
      </p:nvGrpSpPr>
      <p:grpSpPr>
        <a:xfrm>
          <a:off x="0" y="0"/>
          <a:ext cx="0" cy="0"/>
          <a:chOff x="0" y="0"/>
          <a:chExt cx="0" cy="0"/>
        </a:xfrm>
      </p:grpSpPr>
      <p:pic>
        <p:nvPicPr>
          <p:cNvPr id="771" name="Google Shape;771;p15"/>
          <p:cNvPicPr preferRelativeResize="0"/>
          <p:nvPr/>
        </p:nvPicPr>
        <p:blipFill>
          <a:blip r:embed="rId2">
            <a:alphaModFix amt="66000"/>
          </a:blip>
          <a:stretch>
            <a:fillRect/>
          </a:stretch>
        </p:blipFill>
        <p:spPr>
          <a:xfrm rot="8456486" flipH="1">
            <a:off x="7252441" y="4177105"/>
            <a:ext cx="3297389" cy="2276638"/>
          </a:xfrm>
          <a:prstGeom prst="rect">
            <a:avLst/>
          </a:prstGeom>
          <a:noFill/>
          <a:ln>
            <a:noFill/>
          </a:ln>
        </p:spPr>
      </p:pic>
      <p:grpSp>
        <p:nvGrpSpPr>
          <p:cNvPr id="772" name="Google Shape;772;p15"/>
          <p:cNvGrpSpPr/>
          <p:nvPr/>
        </p:nvGrpSpPr>
        <p:grpSpPr>
          <a:xfrm rot="2700046">
            <a:off x="8023488" y="3760130"/>
            <a:ext cx="1344367" cy="1995327"/>
            <a:chOff x="272875" y="1527563"/>
            <a:chExt cx="255950" cy="455000"/>
          </a:xfrm>
        </p:grpSpPr>
        <p:sp>
          <p:nvSpPr>
            <p:cNvPr id="773" name="Google Shape;773;p1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08" name="Google Shape;808;p15"/>
          <p:cNvPicPr preferRelativeResize="0"/>
          <p:nvPr/>
        </p:nvPicPr>
        <p:blipFill>
          <a:blip r:embed="rId3">
            <a:alphaModFix amt="74000"/>
          </a:blip>
          <a:stretch>
            <a:fillRect/>
          </a:stretch>
        </p:blipFill>
        <p:spPr>
          <a:xfrm rot="-5809801" flipH="1">
            <a:off x="7609918" y="-1097658"/>
            <a:ext cx="2894870" cy="2593321"/>
          </a:xfrm>
          <a:prstGeom prst="rect">
            <a:avLst/>
          </a:prstGeom>
          <a:noFill/>
          <a:ln>
            <a:noFill/>
          </a:ln>
        </p:spPr>
      </p:pic>
      <p:pic>
        <p:nvPicPr>
          <p:cNvPr id="809" name="Google Shape;809;p15"/>
          <p:cNvPicPr preferRelativeResize="0"/>
          <p:nvPr/>
        </p:nvPicPr>
        <p:blipFill>
          <a:blip r:embed="rId4">
            <a:alphaModFix amt="76000"/>
          </a:blip>
          <a:stretch>
            <a:fillRect/>
          </a:stretch>
        </p:blipFill>
        <p:spPr>
          <a:xfrm rot="9663874">
            <a:off x="-3354179" y="-1777728"/>
            <a:ext cx="7605805" cy="2832382"/>
          </a:xfrm>
          <a:prstGeom prst="rect">
            <a:avLst/>
          </a:prstGeom>
          <a:noFill/>
          <a:ln>
            <a:noFill/>
          </a:ln>
        </p:spPr>
      </p:pic>
      <p:grpSp>
        <p:nvGrpSpPr>
          <p:cNvPr id="810" name="Google Shape;810;p15"/>
          <p:cNvGrpSpPr/>
          <p:nvPr/>
        </p:nvGrpSpPr>
        <p:grpSpPr>
          <a:xfrm rot="-7181356">
            <a:off x="474922" y="-1462434"/>
            <a:ext cx="1344356" cy="2469645"/>
            <a:chOff x="272875" y="1419395"/>
            <a:chExt cx="255950" cy="563168"/>
          </a:xfrm>
        </p:grpSpPr>
        <p:sp>
          <p:nvSpPr>
            <p:cNvPr id="811" name="Google Shape;811;p1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5"/>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5"/>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5"/>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5"/>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5"/>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5"/>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 name="Google Shape;846;p15"/>
          <p:cNvSpPr/>
          <p:nvPr/>
        </p:nvSpPr>
        <p:spPr>
          <a:xfrm rot="3011561">
            <a:off x="8384437" y="-796490"/>
            <a:ext cx="1345837" cy="128686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5"/>
          <p:cNvSpPr txBox="1">
            <a:spLocks noGrp="1"/>
          </p:cNvSpPr>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013"/>
        <p:cNvGrpSpPr/>
        <p:nvPr/>
      </p:nvGrpSpPr>
      <p:grpSpPr>
        <a:xfrm>
          <a:off x="0" y="0"/>
          <a:ext cx="0" cy="0"/>
          <a:chOff x="0" y="0"/>
          <a:chExt cx="0" cy="0"/>
        </a:xfrm>
      </p:grpSpPr>
      <p:pic>
        <p:nvPicPr>
          <p:cNvPr id="1014" name="Google Shape;1014;p19"/>
          <p:cNvPicPr preferRelativeResize="0"/>
          <p:nvPr/>
        </p:nvPicPr>
        <p:blipFill>
          <a:blip r:embed="rId2">
            <a:alphaModFix amt="66000"/>
          </a:blip>
          <a:stretch>
            <a:fillRect/>
          </a:stretch>
        </p:blipFill>
        <p:spPr>
          <a:xfrm rot="-2343514" flipH="1">
            <a:off x="-1156226" y="-1467160"/>
            <a:ext cx="3297389" cy="2276638"/>
          </a:xfrm>
          <a:prstGeom prst="rect">
            <a:avLst/>
          </a:prstGeom>
          <a:noFill/>
          <a:ln>
            <a:noFill/>
          </a:ln>
        </p:spPr>
      </p:pic>
      <p:pic>
        <p:nvPicPr>
          <p:cNvPr id="1015" name="Google Shape;1015;p19"/>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grpSp>
        <p:nvGrpSpPr>
          <p:cNvPr id="1016" name="Google Shape;1016;p19"/>
          <p:cNvGrpSpPr/>
          <p:nvPr/>
        </p:nvGrpSpPr>
        <p:grpSpPr>
          <a:xfrm rot="-8099954">
            <a:off x="25750" y="-768875"/>
            <a:ext cx="1344367" cy="1995327"/>
            <a:chOff x="272875" y="1527563"/>
            <a:chExt cx="255950" cy="455000"/>
          </a:xfrm>
        </p:grpSpPr>
        <p:sp>
          <p:nvSpPr>
            <p:cNvPr id="1017" name="Google Shape;1017;p1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9"/>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9"/>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9"/>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9"/>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9"/>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9"/>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52" name="Google Shape;1052;p19"/>
          <p:cNvPicPr preferRelativeResize="0"/>
          <p:nvPr/>
        </p:nvPicPr>
        <p:blipFill>
          <a:blip r:embed="rId3">
            <a:alphaModFix amt="74000"/>
          </a:blip>
          <a:stretch>
            <a:fillRect/>
          </a:stretch>
        </p:blipFill>
        <p:spPr>
          <a:xfrm rot="-6814727" flipH="1">
            <a:off x="7454267" y="-1182806"/>
            <a:ext cx="2894871" cy="2593322"/>
          </a:xfrm>
          <a:prstGeom prst="rect">
            <a:avLst/>
          </a:prstGeom>
          <a:noFill/>
          <a:ln>
            <a:noFill/>
          </a:ln>
        </p:spPr>
      </p:pic>
      <p:pic>
        <p:nvPicPr>
          <p:cNvPr id="1053" name="Google Shape;1053;p19"/>
          <p:cNvPicPr preferRelativeResize="0"/>
          <p:nvPr/>
        </p:nvPicPr>
        <p:blipFill>
          <a:blip r:embed="rId4">
            <a:alphaModFix amt="76000"/>
          </a:blip>
          <a:stretch>
            <a:fillRect/>
          </a:stretch>
        </p:blipFill>
        <p:spPr>
          <a:xfrm rot="-1136126">
            <a:off x="4365128" y="4231553"/>
            <a:ext cx="7605805" cy="2832382"/>
          </a:xfrm>
          <a:prstGeom prst="rect">
            <a:avLst/>
          </a:prstGeom>
          <a:noFill/>
          <a:ln>
            <a:noFill/>
          </a:ln>
        </p:spPr>
      </p:pic>
      <p:grpSp>
        <p:nvGrpSpPr>
          <p:cNvPr id="1054" name="Google Shape;1054;p19"/>
          <p:cNvGrpSpPr/>
          <p:nvPr/>
        </p:nvGrpSpPr>
        <p:grpSpPr>
          <a:xfrm rot="3618644">
            <a:off x="7686877" y="3841497"/>
            <a:ext cx="1344356" cy="2469645"/>
            <a:chOff x="272875" y="1419395"/>
            <a:chExt cx="255950" cy="563168"/>
          </a:xfrm>
        </p:grpSpPr>
        <p:sp>
          <p:nvSpPr>
            <p:cNvPr id="1055" name="Google Shape;1055;p1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9"/>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9"/>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9"/>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9"/>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9"/>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9"/>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 name="Google Shape;1090;p19"/>
          <p:cNvSpPr txBox="1">
            <a:spLocks noGrp="1"/>
          </p:cNvSpPr>
          <p:nvPr>
            <p:ph type="title"/>
          </p:nvPr>
        </p:nvSpPr>
        <p:spPr>
          <a:xfrm>
            <a:off x="720000" y="2586216"/>
            <a:ext cx="23364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91" name="Google Shape;1091;p19"/>
          <p:cNvSpPr txBox="1">
            <a:spLocks noGrp="1"/>
          </p:cNvSpPr>
          <p:nvPr>
            <p:ph type="subTitle" idx="1"/>
          </p:nvPr>
        </p:nvSpPr>
        <p:spPr>
          <a:xfrm>
            <a:off x="720000" y="3321129"/>
            <a:ext cx="2336400" cy="8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92" name="Google Shape;1092;p19"/>
          <p:cNvSpPr txBox="1">
            <a:spLocks noGrp="1"/>
          </p:cNvSpPr>
          <p:nvPr>
            <p:ph type="title" idx="2"/>
          </p:nvPr>
        </p:nvSpPr>
        <p:spPr>
          <a:xfrm>
            <a:off x="3403800" y="2586216"/>
            <a:ext cx="23364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93" name="Google Shape;1093;p19"/>
          <p:cNvSpPr txBox="1">
            <a:spLocks noGrp="1"/>
          </p:cNvSpPr>
          <p:nvPr>
            <p:ph type="subTitle" idx="3"/>
          </p:nvPr>
        </p:nvSpPr>
        <p:spPr>
          <a:xfrm>
            <a:off x="3403800" y="3321129"/>
            <a:ext cx="2336400" cy="8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94" name="Google Shape;1094;p19"/>
          <p:cNvSpPr txBox="1">
            <a:spLocks noGrp="1"/>
          </p:cNvSpPr>
          <p:nvPr>
            <p:ph type="title" idx="4"/>
          </p:nvPr>
        </p:nvSpPr>
        <p:spPr>
          <a:xfrm>
            <a:off x="6100400" y="2586209"/>
            <a:ext cx="23364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95" name="Google Shape;1095;p19"/>
          <p:cNvSpPr txBox="1">
            <a:spLocks noGrp="1"/>
          </p:cNvSpPr>
          <p:nvPr>
            <p:ph type="subTitle" idx="5"/>
          </p:nvPr>
        </p:nvSpPr>
        <p:spPr>
          <a:xfrm>
            <a:off x="6100400" y="3321129"/>
            <a:ext cx="2336400" cy="8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96" name="Google Shape;1096;p19"/>
          <p:cNvSpPr txBox="1">
            <a:spLocks noGrp="1"/>
          </p:cNvSpPr>
          <p:nvPr>
            <p:ph type="ctrTitle" idx="6"/>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9">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1pPr>
            <a:lvl2pPr lvl="1"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2pPr>
            <a:lvl3pPr lvl="2"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3pPr>
            <a:lvl4pPr lvl="3"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4pPr>
            <a:lvl5pPr lvl="4"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5pPr>
            <a:lvl6pPr lvl="5"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6pPr>
            <a:lvl7pPr lvl="6"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7pPr>
            <a:lvl8pPr lvl="7"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8pPr>
            <a:lvl9pPr lvl="8"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1pPr>
            <a:lvl2pPr marL="914400" lvl="1"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5" r:id="rId5"/>
    <p:sldLayoutId id="2147483658" r:id="rId6"/>
    <p:sldLayoutId id="2147483659" r:id="rId7"/>
    <p:sldLayoutId id="2147483661" r:id="rId8"/>
    <p:sldLayoutId id="2147483665" r:id="rId9"/>
    <p:sldLayoutId id="2147483670" r:id="rId10"/>
    <p:sldLayoutId id="2147483671" r:id="rId11"/>
    <p:sldLayoutId id="2147483672" r:id="rId12"/>
    <p:sldLayoutId id="2147483677" r:id="rId13"/>
    <p:sldLayoutId id="2147483678" r:id="rId14"/>
    <p:sldLayoutId id="2147483679" r:id="rId15"/>
    <p:sldLayoutId id="2147483680" r:id="rId16"/>
    <p:sldLayoutId id="2147483681"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0.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9.gif"/></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24"/>
        <p:cNvGrpSpPr/>
        <p:nvPr/>
      </p:nvGrpSpPr>
      <p:grpSpPr>
        <a:xfrm>
          <a:off x="0" y="0"/>
          <a:ext cx="0" cy="0"/>
          <a:chOff x="0" y="0"/>
          <a:chExt cx="0" cy="0"/>
        </a:xfrm>
      </p:grpSpPr>
      <p:sp>
        <p:nvSpPr>
          <p:cNvPr id="2125" name="Google Shape;2125;p38"/>
          <p:cNvSpPr txBox="1">
            <a:spLocks noGrp="1"/>
          </p:cNvSpPr>
          <p:nvPr>
            <p:ph type="ctrTitle" idx="4294967295"/>
          </p:nvPr>
        </p:nvSpPr>
        <p:spPr>
          <a:xfrm>
            <a:off x="1895625" y="54475"/>
            <a:ext cx="7149000" cy="158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a:latin typeface="Open Sans ExtraBold"/>
                <a:ea typeface="Open Sans ExtraBold"/>
                <a:cs typeface="Open Sans ExtraBold"/>
                <a:sym typeface="Open Sans ExtraBold"/>
              </a:rPr>
              <a:t>BÁO CÁO SƠ BỘ</a:t>
            </a:r>
            <a:endParaRPr sz="5000">
              <a:latin typeface="Open Sans ExtraBold"/>
              <a:ea typeface="Open Sans ExtraBold"/>
              <a:cs typeface="Open Sans ExtraBold"/>
              <a:sym typeface="Open Sans ExtraBold"/>
            </a:endParaRPr>
          </a:p>
        </p:txBody>
      </p:sp>
      <p:sp>
        <p:nvSpPr>
          <p:cNvPr id="2126" name="Google Shape;2126;p38"/>
          <p:cNvSpPr txBox="1">
            <a:spLocks noGrp="1"/>
          </p:cNvSpPr>
          <p:nvPr>
            <p:ph type="subTitle" idx="4294967295"/>
          </p:nvPr>
        </p:nvSpPr>
        <p:spPr>
          <a:xfrm>
            <a:off x="1583550" y="987175"/>
            <a:ext cx="5976900" cy="650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200" b="1"/>
              <a:t>NGHIÊN CỨU VÀ BỔ SUNG QUẢN LÝ THƯ VIỆN TẠI BỆNH VIỆN ĐA KHOA GIA ĐÌNH</a:t>
            </a:r>
            <a:endParaRPr sz="2200" b="1"/>
          </a:p>
        </p:txBody>
      </p:sp>
      <p:pic>
        <p:nvPicPr>
          <p:cNvPr id="2127" name="Google Shape;2127;p38"/>
          <p:cNvPicPr preferRelativeResize="0"/>
          <p:nvPr/>
        </p:nvPicPr>
        <p:blipFill>
          <a:blip r:embed="rId3">
            <a:alphaModFix/>
          </a:blip>
          <a:stretch>
            <a:fillRect/>
          </a:stretch>
        </p:blipFill>
        <p:spPr>
          <a:xfrm>
            <a:off x="0" y="2795375"/>
            <a:ext cx="3043634" cy="2282726"/>
          </a:xfrm>
          <a:prstGeom prst="rect">
            <a:avLst/>
          </a:prstGeom>
          <a:noFill/>
          <a:ln>
            <a:noFill/>
          </a:ln>
        </p:spPr>
      </p:pic>
      <p:sp>
        <p:nvSpPr>
          <p:cNvPr id="2128" name="Google Shape;2128;p38"/>
          <p:cNvSpPr txBox="1">
            <a:spLocks noGrp="1"/>
          </p:cNvSpPr>
          <p:nvPr>
            <p:ph type="subTitle" idx="4294967295"/>
          </p:nvPr>
        </p:nvSpPr>
        <p:spPr>
          <a:xfrm>
            <a:off x="5046525" y="3455063"/>
            <a:ext cx="4424400" cy="279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t>GVHD        : Hoàng Thị Thanh Hà</a:t>
            </a:r>
            <a:endParaRPr sz="2000" b="1"/>
          </a:p>
          <a:p>
            <a:pPr marL="0" lvl="0" indent="0" algn="l" rtl="0">
              <a:spcBef>
                <a:spcPts val="1600"/>
              </a:spcBef>
              <a:spcAft>
                <a:spcPts val="0"/>
              </a:spcAft>
              <a:buNone/>
            </a:pPr>
            <a:r>
              <a:rPr lang="en" sz="2000" b="1"/>
              <a:t>MENTOR  : Phạm Viết Phú</a:t>
            </a:r>
            <a:endParaRPr sz="2000" b="1"/>
          </a:p>
          <a:p>
            <a:pPr marL="0" lvl="0" indent="0" algn="l" rtl="0">
              <a:spcBef>
                <a:spcPts val="1600"/>
              </a:spcBef>
              <a:spcAft>
                <a:spcPts val="0"/>
              </a:spcAft>
              <a:buNone/>
            </a:pPr>
            <a:r>
              <a:rPr lang="en" sz="2000" b="1"/>
              <a:t>GROUP 3  - 44K21.2</a:t>
            </a:r>
            <a:endParaRPr sz="2000" b="1"/>
          </a:p>
          <a:p>
            <a:pPr marL="0" lvl="0" indent="0" algn="l" rtl="0">
              <a:spcBef>
                <a:spcPts val="1600"/>
              </a:spcBef>
              <a:spcAft>
                <a:spcPts val="1600"/>
              </a:spcAft>
              <a:buNone/>
            </a:pPr>
            <a:endParaRPr sz="2000" b="1"/>
          </a:p>
        </p:txBody>
      </p:sp>
      <p:pic>
        <p:nvPicPr>
          <p:cNvPr id="2129" name="Google Shape;2129;p38"/>
          <p:cNvPicPr preferRelativeResize="0"/>
          <p:nvPr/>
        </p:nvPicPr>
        <p:blipFill>
          <a:blip r:embed="rId4">
            <a:alphaModFix/>
          </a:blip>
          <a:stretch>
            <a:fillRect/>
          </a:stretch>
        </p:blipFill>
        <p:spPr>
          <a:xfrm>
            <a:off x="3745400" y="1831100"/>
            <a:ext cx="1753200" cy="964275"/>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15"/>
        <p:cNvGrpSpPr/>
        <p:nvPr/>
      </p:nvGrpSpPr>
      <p:grpSpPr>
        <a:xfrm>
          <a:off x="0" y="0"/>
          <a:ext cx="0" cy="0"/>
          <a:chOff x="0" y="0"/>
          <a:chExt cx="0" cy="0"/>
        </a:xfrm>
      </p:grpSpPr>
      <p:sp>
        <p:nvSpPr>
          <p:cNvPr id="2216" name="Google Shape;2216;p48"/>
          <p:cNvSpPr txBox="1">
            <a:spLocks noGrp="1"/>
          </p:cNvSpPr>
          <p:nvPr>
            <p:ph type="ctrTitle" idx="4294967295"/>
          </p:nvPr>
        </p:nvSpPr>
        <p:spPr>
          <a:xfrm>
            <a:off x="0" y="1481400"/>
            <a:ext cx="8424000" cy="218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a:t>THANK FOR </a:t>
            </a:r>
            <a:endParaRPr sz="4800"/>
          </a:p>
          <a:p>
            <a:pPr marL="0" lvl="0" indent="0" algn="ctr" rtl="0">
              <a:spcBef>
                <a:spcPts val="0"/>
              </a:spcBef>
              <a:spcAft>
                <a:spcPts val="0"/>
              </a:spcAft>
              <a:buNone/>
            </a:pPr>
            <a:r>
              <a:rPr lang="en" sz="4800"/>
              <a:t>WATCHING</a:t>
            </a:r>
            <a:endParaRPr sz="4800"/>
          </a:p>
        </p:txBody>
      </p:sp>
      <p:pic>
        <p:nvPicPr>
          <p:cNvPr id="2217" name="Google Shape;2217;p48"/>
          <p:cNvPicPr preferRelativeResize="0"/>
          <p:nvPr/>
        </p:nvPicPr>
        <p:blipFill>
          <a:blip r:embed="rId3">
            <a:alphaModFix/>
          </a:blip>
          <a:stretch>
            <a:fillRect/>
          </a:stretch>
        </p:blipFill>
        <p:spPr>
          <a:xfrm>
            <a:off x="0" y="3662100"/>
            <a:ext cx="2567746" cy="1481400"/>
          </a:xfrm>
          <a:prstGeom prst="rect">
            <a:avLst/>
          </a:prstGeom>
          <a:noFill/>
          <a:ln>
            <a:noFill/>
          </a:ln>
        </p:spPr>
      </p:pic>
    </p:spTree>
  </p:cSld>
  <p:clrMapOvr>
    <a:masterClrMapping/>
  </p:clrMapOvr>
  <p:transition spd="slow">
    <p:wheel spokes="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3"/>
        <p:cNvGrpSpPr/>
        <p:nvPr/>
      </p:nvGrpSpPr>
      <p:grpSpPr>
        <a:xfrm>
          <a:off x="0" y="0"/>
          <a:ext cx="0" cy="0"/>
          <a:chOff x="0" y="0"/>
          <a:chExt cx="0" cy="0"/>
        </a:xfrm>
      </p:grpSpPr>
      <p:sp>
        <p:nvSpPr>
          <p:cNvPr id="2134" name="Google Shape;2134;p39"/>
          <p:cNvSpPr txBox="1">
            <a:spLocks noGrp="1"/>
          </p:cNvSpPr>
          <p:nvPr>
            <p:ph type="ctrTitle"/>
          </p:nvPr>
        </p:nvSpPr>
        <p:spPr>
          <a:xfrm>
            <a:off x="1171471" y="373025"/>
            <a:ext cx="7672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DANH SÁCH THÀNH VIÊN</a:t>
            </a:r>
            <a:endParaRPr dirty="0"/>
          </a:p>
        </p:txBody>
      </p:sp>
      <p:sp>
        <p:nvSpPr>
          <p:cNvPr id="2135" name="Google Shape;2135;p39"/>
          <p:cNvSpPr txBox="1">
            <a:spLocks noGrp="1"/>
          </p:cNvSpPr>
          <p:nvPr>
            <p:ph type="ctrTitle" idx="4294967295"/>
          </p:nvPr>
        </p:nvSpPr>
        <p:spPr>
          <a:xfrm>
            <a:off x="1628075" y="1140818"/>
            <a:ext cx="3403500" cy="6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latin typeface="Overpass" panose="020B0604020202020204" charset="0"/>
              </a:rPr>
              <a:t>Nguyễn Thùy Dung</a:t>
            </a:r>
            <a:endParaRPr sz="2500" dirty="0">
              <a:latin typeface="Overpass" panose="020B0604020202020204" charset="0"/>
            </a:endParaRPr>
          </a:p>
        </p:txBody>
      </p:sp>
      <p:sp>
        <p:nvSpPr>
          <p:cNvPr id="2136" name="Google Shape;2136;p39"/>
          <p:cNvSpPr txBox="1">
            <a:spLocks noGrp="1"/>
          </p:cNvSpPr>
          <p:nvPr>
            <p:ph type="ctrTitle" idx="4294967295"/>
          </p:nvPr>
        </p:nvSpPr>
        <p:spPr>
          <a:xfrm>
            <a:off x="1628075" y="1958337"/>
            <a:ext cx="3403500" cy="6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latin typeface="Overpass" panose="020B0604020202020204" charset="0"/>
              </a:rPr>
              <a:t>Đỗ Anh Thư</a:t>
            </a:r>
            <a:endParaRPr sz="2500" dirty="0">
              <a:latin typeface="Overpass" panose="020B0604020202020204" charset="0"/>
            </a:endParaRPr>
          </a:p>
        </p:txBody>
      </p:sp>
      <p:sp>
        <p:nvSpPr>
          <p:cNvPr id="2137" name="Google Shape;2137;p39"/>
          <p:cNvSpPr txBox="1">
            <a:spLocks noGrp="1"/>
          </p:cNvSpPr>
          <p:nvPr>
            <p:ph type="ctrTitle" idx="4294967295"/>
          </p:nvPr>
        </p:nvSpPr>
        <p:spPr>
          <a:xfrm>
            <a:off x="1628075" y="2875550"/>
            <a:ext cx="3403500" cy="6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latin typeface="Overpass" panose="020B0604020202020204" charset="0"/>
              </a:rPr>
              <a:t>Phan Thị Thùy Trang</a:t>
            </a:r>
            <a:endParaRPr sz="2500" dirty="0">
              <a:latin typeface="Overpass" panose="020B0604020202020204" charset="0"/>
            </a:endParaRPr>
          </a:p>
        </p:txBody>
      </p:sp>
      <p:sp>
        <p:nvSpPr>
          <p:cNvPr id="2138" name="Google Shape;2138;p39"/>
          <p:cNvSpPr txBox="1">
            <a:spLocks noGrp="1"/>
          </p:cNvSpPr>
          <p:nvPr>
            <p:ph type="ctrTitle" idx="4294967295"/>
          </p:nvPr>
        </p:nvSpPr>
        <p:spPr>
          <a:xfrm>
            <a:off x="5927625" y="1124875"/>
            <a:ext cx="3403500" cy="6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latin typeface="Open Sans SemiBold" panose="020B0604020202020204" charset="0"/>
                <a:ea typeface="Open Sans SemiBold" panose="020B0604020202020204" charset="0"/>
                <a:cs typeface="Open Sans SemiBold" panose="020B0604020202020204" charset="0"/>
              </a:rPr>
              <a:t>Trưởng nhóm</a:t>
            </a:r>
            <a:endParaRPr sz="2500" dirty="0">
              <a:latin typeface="Open Sans SemiBold" panose="020B0604020202020204" charset="0"/>
              <a:ea typeface="Open Sans SemiBold" panose="020B0604020202020204" charset="0"/>
              <a:cs typeface="Open Sans SemiBold" panose="020B0604020202020204" charset="0"/>
            </a:endParaRPr>
          </a:p>
        </p:txBody>
      </p:sp>
      <p:sp>
        <p:nvSpPr>
          <p:cNvPr id="2139" name="Google Shape;2139;p39"/>
          <p:cNvSpPr txBox="1">
            <a:spLocks noGrp="1"/>
          </p:cNvSpPr>
          <p:nvPr>
            <p:ph type="ctrTitle" idx="4294967295"/>
          </p:nvPr>
        </p:nvSpPr>
        <p:spPr>
          <a:xfrm>
            <a:off x="6067550" y="1958337"/>
            <a:ext cx="3403500" cy="6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latin typeface="Overpass" panose="020B0604020202020204" charset="0"/>
              </a:rPr>
              <a:t>Thành</a:t>
            </a:r>
            <a:r>
              <a:rPr lang="en" sz="2500" dirty="0"/>
              <a:t> </a:t>
            </a:r>
            <a:r>
              <a:rPr lang="en" sz="2500" dirty="0">
                <a:latin typeface="Open Sans SemiBold" panose="020B0604020202020204" charset="0"/>
                <a:ea typeface="Open Sans SemiBold" panose="020B0604020202020204" charset="0"/>
                <a:cs typeface="Open Sans SemiBold" panose="020B0604020202020204" charset="0"/>
              </a:rPr>
              <a:t>viên</a:t>
            </a:r>
            <a:endParaRPr sz="2500" dirty="0">
              <a:latin typeface="Open Sans SemiBold" panose="020B0604020202020204" charset="0"/>
              <a:ea typeface="Open Sans SemiBold" panose="020B0604020202020204" charset="0"/>
              <a:cs typeface="Open Sans SemiBold" panose="020B0604020202020204" charset="0"/>
            </a:endParaRPr>
          </a:p>
        </p:txBody>
      </p:sp>
      <p:sp>
        <p:nvSpPr>
          <p:cNvPr id="2140" name="Google Shape;2140;p39"/>
          <p:cNvSpPr txBox="1">
            <a:spLocks noGrp="1"/>
          </p:cNvSpPr>
          <p:nvPr>
            <p:ph type="ctrTitle" idx="4294967295"/>
          </p:nvPr>
        </p:nvSpPr>
        <p:spPr>
          <a:xfrm>
            <a:off x="6067550" y="2880350"/>
            <a:ext cx="3403500" cy="6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latin typeface="Open Sans SemiBold" panose="020B0604020202020204" charset="0"/>
                <a:ea typeface="Open Sans SemiBold" panose="020B0604020202020204" charset="0"/>
                <a:cs typeface="Open Sans SemiBold" panose="020B0604020202020204" charset="0"/>
              </a:rPr>
              <a:t>Thành viên</a:t>
            </a:r>
            <a:endParaRPr sz="2500" dirty="0">
              <a:latin typeface="Open Sans SemiBold" panose="020B0604020202020204" charset="0"/>
              <a:ea typeface="Open Sans SemiBold" panose="020B0604020202020204" charset="0"/>
              <a:cs typeface="Open Sans SemiBold" panose="020B0604020202020204" charset="0"/>
            </a:endParaRPr>
          </a:p>
        </p:txBody>
      </p:sp>
      <p:sp>
        <p:nvSpPr>
          <p:cNvPr id="2141" name="Google Shape;2141;p39"/>
          <p:cNvSpPr txBox="1">
            <a:spLocks noGrp="1"/>
          </p:cNvSpPr>
          <p:nvPr>
            <p:ph type="ctrTitle" idx="4294967295"/>
          </p:nvPr>
        </p:nvSpPr>
        <p:spPr>
          <a:xfrm>
            <a:off x="557975" y="2880350"/>
            <a:ext cx="613500" cy="6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t>3</a:t>
            </a:r>
            <a:endParaRPr sz="2500" dirty="0"/>
          </a:p>
        </p:txBody>
      </p:sp>
      <p:sp>
        <p:nvSpPr>
          <p:cNvPr id="2142" name="Google Shape;2142;p39"/>
          <p:cNvSpPr txBox="1">
            <a:spLocks noGrp="1"/>
          </p:cNvSpPr>
          <p:nvPr>
            <p:ph type="ctrTitle" idx="4294967295"/>
          </p:nvPr>
        </p:nvSpPr>
        <p:spPr>
          <a:xfrm>
            <a:off x="557975" y="1181600"/>
            <a:ext cx="6135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t>1</a:t>
            </a:r>
            <a:endParaRPr sz="2500" dirty="0"/>
          </a:p>
        </p:txBody>
      </p:sp>
      <p:sp>
        <p:nvSpPr>
          <p:cNvPr id="2143" name="Google Shape;2143;p39"/>
          <p:cNvSpPr txBox="1">
            <a:spLocks noGrp="1"/>
          </p:cNvSpPr>
          <p:nvPr>
            <p:ph type="ctrTitle" idx="4294967295"/>
          </p:nvPr>
        </p:nvSpPr>
        <p:spPr>
          <a:xfrm>
            <a:off x="557975" y="1990175"/>
            <a:ext cx="613500" cy="6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t>2</a:t>
            </a:r>
            <a:endParaRPr sz="2500" dirty="0"/>
          </a:p>
        </p:txBody>
      </p:sp>
      <p:pic>
        <p:nvPicPr>
          <p:cNvPr id="2144" name="Google Shape;2144;p39"/>
          <p:cNvPicPr preferRelativeResize="0"/>
          <p:nvPr/>
        </p:nvPicPr>
        <p:blipFill>
          <a:blip r:embed="rId3">
            <a:alphaModFix/>
          </a:blip>
          <a:stretch>
            <a:fillRect/>
          </a:stretch>
        </p:blipFill>
        <p:spPr>
          <a:xfrm>
            <a:off x="-318625" y="-42339"/>
            <a:ext cx="1753200" cy="964275"/>
          </a:xfrm>
          <a:prstGeom prst="rect">
            <a:avLst/>
          </a:prstGeom>
          <a:noFill/>
          <a:ln>
            <a:noFill/>
          </a:ln>
        </p:spPr>
      </p:pic>
      <p:pic>
        <p:nvPicPr>
          <p:cNvPr id="2145" name="Google Shape;2145;p39"/>
          <p:cNvPicPr preferRelativeResize="0"/>
          <p:nvPr/>
        </p:nvPicPr>
        <p:blipFill>
          <a:blip r:embed="rId4">
            <a:alphaModFix/>
          </a:blip>
          <a:stretch>
            <a:fillRect/>
          </a:stretch>
        </p:blipFill>
        <p:spPr>
          <a:xfrm>
            <a:off x="6895275" y="3457500"/>
            <a:ext cx="2248725" cy="1685999"/>
          </a:xfrm>
          <a:prstGeom prst="rect">
            <a:avLst/>
          </a:prstGeom>
          <a:noFill/>
          <a:ln>
            <a:noFill/>
          </a:ln>
        </p:spPr>
      </p:pic>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142"/>
                                        </p:tgtEl>
                                        <p:attrNameLst>
                                          <p:attrName>style.visibility</p:attrName>
                                        </p:attrNameLst>
                                      </p:cBhvr>
                                      <p:to>
                                        <p:strVal val="visible"/>
                                      </p:to>
                                    </p:set>
                                    <p:animEffect transition="in" filter="barn(inVertical)">
                                      <p:cBhvr>
                                        <p:cTn id="7" dur="500"/>
                                        <p:tgtEl>
                                          <p:spTgt spid="214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135"/>
                                        </p:tgtEl>
                                        <p:attrNameLst>
                                          <p:attrName>style.visibility</p:attrName>
                                        </p:attrNameLst>
                                      </p:cBhvr>
                                      <p:to>
                                        <p:strVal val="visible"/>
                                      </p:to>
                                    </p:set>
                                    <p:animEffect transition="in" filter="barn(inVertical)">
                                      <p:cBhvr>
                                        <p:cTn id="10" dur="500"/>
                                        <p:tgtEl>
                                          <p:spTgt spid="2135"/>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138"/>
                                        </p:tgtEl>
                                        <p:attrNameLst>
                                          <p:attrName>style.visibility</p:attrName>
                                        </p:attrNameLst>
                                      </p:cBhvr>
                                      <p:to>
                                        <p:strVal val="visible"/>
                                      </p:to>
                                    </p:set>
                                    <p:animEffect transition="in" filter="barn(inVertical)">
                                      <p:cBhvr>
                                        <p:cTn id="13" dur="500"/>
                                        <p:tgtEl>
                                          <p:spTgt spid="2138"/>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grpId="0" nodeType="clickEffect">
                                  <p:stCondLst>
                                    <p:cond delay="0"/>
                                  </p:stCondLst>
                                  <p:childTnLst>
                                    <p:set>
                                      <p:cBhvr>
                                        <p:cTn id="17" dur="1" fill="hold">
                                          <p:stCondLst>
                                            <p:cond delay="0"/>
                                          </p:stCondLst>
                                        </p:cTn>
                                        <p:tgtEl>
                                          <p:spTgt spid="2143"/>
                                        </p:tgtEl>
                                        <p:attrNameLst>
                                          <p:attrName>style.visibility</p:attrName>
                                        </p:attrNameLst>
                                      </p:cBhvr>
                                      <p:to>
                                        <p:strVal val="visible"/>
                                      </p:to>
                                    </p:set>
                                    <p:animEffect transition="in" filter="wheel(1)">
                                      <p:cBhvr>
                                        <p:cTn id="18" dur="2000"/>
                                        <p:tgtEl>
                                          <p:spTgt spid="2143"/>
                                        </p:tgtEl>
                                      </p:cBhvr>
                                    </p:animEffect>
                                  </p:childTnLst>
                                </p:cTn>
                              </p:par>
                              <p:par>
                                <p:cTn id="19" presetID="21" presetClass="entr" presetSubtype="1" fill="hold" grpId="0" nodeType="withEffect">
                                  <p:stCondLst>
                                    <p:cond delay="0"/>
                                  </p:stCondLst>
                                  <p:childTnLst>
                                    <p:set>
                                      <p:cBhvr>
                                        <p:cTn id="20" dur="1" fill="hold">
                                          <p:stCondLst>
                                            <p:cond delay="0"/>
                                          </p:stCondLst>
                                        </p:cTn>
                                        <p:tgtEl>
                                          <p:spTgt spid="2136"/>
                                        </p:tgtEl>
                                        <p:attrNameLst>
                                          <p:attrName>style.visibility</p:attrName>
                                        </p:attrNameLst>
                                      </p:cBhvr>
                                      <p:to>
                                        <p:strVal val="visible"/>
                                      </p:to>
                                    </p:set>
                                    <p:animEffect transition="in" filter="wheel(1)">
                                      <p:cBhvr>
                                        <p:cTn id="21" dur="2000"/>
                                        <p:tgtEl>
                                          <p:spTgt spid="2136"/>
                                        </p:tgtEl>
                                      </p:cBhvr>
                                    </p:animEffect>
                                  </p:childTnLst>
                                </p:cTn>
                              </p:par>
                              <p:par>
                                <p:cTn id="22" presetID="21" presetClass="entr" presetSubtype="1" fill="hold" grpId="0" nodeType="withEffect">
                                  <p:stCondLst>
                                    <p:cond delay="0"/>
                                  </p:stCondLst>
                                  <p:childTnLst>
                                    <p:set>
                                      <p:cBhvr>
                                        <p:cTn id="23" dur="1" fill="hold">
                                          <p:stCondLst>
                                            <p:cond delay="0"/>
                                          </p:stCondLst>
                                        </p:cTn>
                                        <p:tgtEl>
                                          <p:spTgt spid="2139"/>
                                        </p:tgtEl>
                                        <p:attrNameLst>
                                          <p:attrName>style.visibility</p:attrName>
                                        </p:attrNameLst>
                                      </p:cBhvr>
                                      <p:to>
                                        <p:strVal val="visible"/>
                                      </p:to>
                                    </p:set>
                                    <p:animEffect transition="in" filter="wheel(1)">
                                      <p:cBhvr>
                                        <p:cTn id="24" dur="2000"/>
                                        <p:tgtEl>
                                          <p:spTgt spid="2139"/>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grpId="0" nodeType="clickEffect">
                                  <p:stCondLst>
                                    <p:cond delay="0"/>
                                  </p:stCondLst>
                                  <p:childTnLst>
                                    <p:set>
                                      <p:cBhvr>
                                        <p:cTn id="28" dur="1" fill="hold">
                                          <p:stCondLst>
                                            <p:cond delay="0"/>
                                          </p:stCondLst>
                                        </p:cTn>
                                        <p:tgtEl>
                                          <p:spTgt spid="2141"/>
                                        </p:tgtEl>
                                        <p:attrNameLst>
                                          <p:attrName>style.visibility</p:attrName>
                                        </p:attrNameLst>
                                      </p:cBhvr>
                                      <p:to>
                                        <p:strVal val="visible"/>
                                      </p:to>
                                    </p:set>
                                    <p:anim calcmode="lin" valueType="num">
                                      <p:cBhvr>
                                        <p:cTn id="29" dur="1000" fill="hold"/>
                                        <p:tgtEl>
                                          <p:spTgt spid="2141"/>
                                        </p:tgtEl>
                                        <p:attrNameLst>
                                          <p:attrName>ppt_w</p:attrName>
                                        </p:attrNameLst>
                                      </p:cBhvr>
                                      <p:tavLst>
                                        <p:tav tm="0">
                                          <p:val>
                                            <p:fltVal val="0"/>
                                          </p:val>
                                        </p:tav>
                                        <p:tav tm="100000">
                                          <p:val>
                                            <p:strVal val="#ppt_w"/>
                                          </p:val>
                                        </p:tav>
                                      </p:tavLst>
                                    </p:anim>
                                    <p:anim calcmode="lin" valueType="num">
                                      <p:cBhvr>
                                        <p:cTn id="30" dur="1000" fill="hold"/>
                                        <p:tgtEl>
                                          <p:spTgt spid="2141"/>
                                        </p:tgtEl>
                                        <p:attrNameLst>
                                          <p:attrName>ppt_h</p:attrName>
                                        </p:attrNameLst>
                                      </p:cBhvr>
                                      <p:tavLst>
                                        <p:tav tm="0">
                                          <p:val>
                                            <p:fltVal val="0"/>
                                          </p:val>
                                        </p:tav>
                                        <p:tav tm="100000">
                                          <p:val>
                                            <p:strVal val="#ppt_h"/>
                                          </p:val>
                                        </p:tav>
                                      </p:tavLst>
                                    </p:anim>
                                    <p:anim calcmode="lin" valueType="num">
                                      <p:cBhvr>
                                        <p:cTn id="31" dur="1000" fill="hold"/>
                                        <p:tgtEl>
                                          <p:spTgt spid="2141"/>
                                        </p:tgtEl>
                                        <p:attrNameLst>
                                          <p:attrName>style.rotation</p:attrName>
                                        </p:attrNameLst>
                                      </p:cBhvr>
                                      <p:tavLst>
                                        <p:tav tm="0">
                                          <p:val>
                                            <p:fltVal val="90"/>
                                          </p:val>
                                        </p:tav>
                                        <p:tav tm="100000">
                                          <p:val>
                                            <p:fltVal val="0"/>
                                          </p:val>
                                        </p:tav>
                                      </p:tavLst>
                                    </p:anim>
                                    <p:animEffect transition="in" filter="fade">
                                      <p:cBhvr>
                                        <p:cTn id="32" dur="1000"/>
                                        <p:tgtEl>
                                          <p:spTgt spid="2141"/>
                                        </p:tgtEl>
                                      </p:cBhvr>
                                    </p:animEffect>
                                  </p:childTnLst>
                                </p:cTn>
                              </p:par>
                              <p:par>
                                <p:cTn id="33" presetID="31" presetClass="entr" presetSubtype="0" fill="hold" grpId="0" nodeType="withEffect">
                                  <p:stCondLst>
                                    <p:cond delay="0"/>
                                  </p:stCondLst>
                                  <p:childTnLst>
                                    <p:set>
                                      <p:cBhvr>
                                        <p:cTn id="34" dur="1" fill="hold">
                                          <p:stCondLst>
                                            <p:cond delay="0"/>
                                          </p:stCondLst>
                                        </p:cTn>
                                        <p:tgtEl>
                                          <p:spTgt spid="2137"/>
                                        </p:tgtEl>
                                        <p:attrNameLst>
                                          <p:attrName>style.visibility</p:attrName>
                                        </p:attrNameLst>
                                      </p:cBhvr>
                                      <p:to>
                                        <p:strVal val="visible"/>
                                      </p:to>
                                    </p:set>
                                    <p:anim calcmode="lin" valueType="num">
                                      <p:cBhvr>
                                        <p:cTn id="35" dur="1000" fill="hold"/>
                                        <p:tgtEl>
                                          <p:spTgt spid="2137"/>
                                        </p:tgtEl>
                                        <p:attrNameLst>
                                          <p:attrName>ppt_w</p:attrName>
                                        </p:attrNameLst>
                                      </p:cBhvr>
                                      <p:tavLst>
                                        <p:tav tm="0">
                                          <p:val>
                                            <p:fltVal val="0"/>
                                          </p:val>
                                        </p:tav>
                                        <p:tav tm="100000">
                                          <p:val>
                                            <p:strVal val="#ppt_w"/>
                                          </p:val>
                                        </p:tav>
                                      </p:tavLst>
                                    </p:anim>
                                    <p:anim calcmode="lin" valueType="num">
                                      <p:cBhvr>
                                        <p:cTn id="36" dur="1000" fill="hold"/>
                                        <p:tgtEl>
                                          <p:spTgt spid="2137"/>
                                        </p:tgtEl>
                                        <p:attrNameLst>
                                          <p:attrName>ppt_h</p:attrName>
                                        </p:attrNameLst>
                                      </p:cBhvr>
                                      <p:tavLst>
                                        <p:tav tm="0">
                                          <p:val>
                                            <p:fltVal val="0"/>
                                          </p:val>
                                        </p:tav>
                                        <p:tav tm="100000">
                                          <p:val>
                                            <p:strVal val="#ppt_h"/>
                                          </p:val>
                                        </p:tav>
                                      </p:tavLst>
                                    </p:anim>
                                    <p:anim calcmode="lin" valueType="num">
                                      <p:cBhvr>
                                        <p:cTn id="37" dur="1000" fill="hold"/>
                                        <p:tgtEl>
                                          <p:spTgt spid="2137"/>
                                        </p:tgtEl>
                                        <p:attrNameLst>
                                          <p:attrName>style.rotation</p:attrName>
                                        </p:attrNameLst>
                                      </p:cBhvr>
                                      <p:tavLst>
                                        <p:tav tm="0">
                                          <p:val>
                                            <p:fltVal val="90"/>
                                          </p:val>
                                        </p:tav>
                                        <p:tav tm="100000">
                                          <p:val>
                                            <p:fltVal val="0"/>
                                          </p:val>
                                        </p:tav>
                                      </p:tavLst>
                                    </p:anim>
                                    <p:animEffect transition="in" filter="fade">
                                      <p:cBhvr>
                                        <p:cTn id="38" dur="1000"/>
                                        <p:tgtEl>
                                          <p:spTgt spid="2137"/>
                                        </p:tgtEl>
                                      </p:cBhvr>
                                    </p:animEffect>
                                  </p:childTnLst>
                                </p:cTn>
                              </p:par>
                              <p:par>
                                <p:cTn id="39" presetID="31" presetClass="entr" presetSubtype="0" fill="hold" grpId="0" nodeType="withEffect">
                                  <p:stCondLst>
                                    <p:cond delay="0"/>
                                  </p:stCondLst>
                                  <p:childTnLst>
                                    <p:set>
                                      <p:cBhvr>
                                        <p:cTn id="40" dur="1" fill="hold">
                                          <p:stCondLst>
                                            <p:cond delay="0"/>
                                          </p:stCondLst>
                                        </p:cTn>
                                        <p:tgtEl>
                                          <p:spTgt spid="2140"/>
                                        </p:tgtEl>
                                        <p:attrNameLst>
                                          <p:attrName>style.visibility</p:attrName>
                                        </p:attrNameLst>
                                      </p:cBhvr>
                                      <p:to>
                                        <p:strVal val="visible"/>
                                      </p:to>
                                    </p:set>
                                    <p:anim calcmode="lin" valueType="num">
                                      <p:cBhvr>
                                        <p:cTn id="41" dur="1000" fill="hold"/>
                                        <p:tgtEl>
                                          <p:spTgt spid="2140"/>
                                        </p:tgtEl>
                                        <p:attrNameLst>
                                          <p:attrName>ppt_w</p:attrName>
                                        </p:attrNameLst>
                                      </p:cBhvr>
                                      <p:tavLst>
                                        <p:tav tm="0">
                                          <p:val>
                                            <p:fltVal val="0"/>
                                          </p:val>
                                        </p:tav>
                                        <p:tav tm="100000">
                                          <p:val>
                                            <p:strVal val="#ppt_w"/>
                                          </p:val>
                                        </p:tav>
                                      </p:tavLst>
                                    </p:anim>
                                    <p:anim calcmode="lin" valueType="num">
                                      <p:cBhvr>
                                        <p:cTn id="42" dur="1000" fill="hold"/>
                                        <p:tgtEl>
                                          <p:spTgt spid="2140"/>
                                        </p:tgtEl>
                                        <p:attrNameLst>
                                          <p:attrName>ppt_h</p:attrName>
                                        </p:attrNameLst>
                                      </p:cBhvr>
                                      <p:tavLst>
                                        <p:tav tm="0">
                                          <p:val>
                                            <p:fltVal val="0"/>
                                          </p:val>
                                        </p:tav>
                                        <p:tav tm="100000">
                                          <p:val>
                                            <p:strVal val="#ppt_h"/>
                                          </p:val>
                                        </p:tav>
                                      </p:tavLst>
                                    </p:anim>
                                    <p:anim calcmode="lin" valueType="num">
                                      <p:cBhvr>
                                        <p:cTn id="43" dur="1000" fill="hold"/>
                                        <p:tgtEl>
                                          <p:spTgt spid="2140"/>
                                        </p:tgtEl>
                                        <p:attrNameLst>
                                          <p:attrName>style.rotation</p:attrName>
                                        </p:attrNameLst>
                                      </p:cBhvr>
                                      <p:tavLst>
                                        <p:tav tm="0">
                                          <p:val>
                                            <p:fltVal val="90"/>
                                          </p:val>
                                        </p:tav>
                                        <p:tav tm="100000">
                                          <p:val>
                                            <p:fltVal val="0"/>
                                          </p:val>
                                        </p:tav>
                                      </p:tavLst>
                                    </p:anim>
                                    <p:animEffect transition="in" filter="fade">
                                      <p:cBhvr>
                                        <p:cTn id="44" dur="1000"/>
                                        <p:tgtEl>
                                          <p:spTgt spid="21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35" grpId="0"/>
      <p:bldP spid="2136" grpId="0"/>
      <p:bldP spid="2137" grpId="0"/>
      <p:bldP spid="2138" grpId="0"/>
      <p:bldP spid="2139" grpId="0"/>
      <p:bldP spid="2140" grpId="0"/>
      <p:bldP spid="2141" grpId="0"/>
      <p:bldP spid="2142" grpId="0"/>
      <p:bldP spid="214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49"/>
        <p:cNvGrpSpPr/>
        <p:nvPr/>
      </p:nvGrpSpPr>
      <p:grpSpPr>
        <a:xfrm>
          <a:off x="0" y="0"/>
          <a:ext cx="0" cy="0"/>
          <a:chOff x="0" y="0"/>
          <a:chExt cx="0" cy="0"/>
        </a:xfrm>
      </p:grpSpPr>
      <p:sp>
        <p:nvSpPr>
          <p:cNvPr id="2150" name="Google Shape;2150;p40"/>
          <p:cNvSpPr txBox="1">
            <a:spLocks noGrp="1"/>
          </p:cNvSpPr>
          <p:nvPr>
            <p:ph type="ctrTitle"/>
          </p:nvPr>
        </p:nvSpPr>
        <p:spPr>
          <a:xfrm>
            <a:off x="871996" y="46725"/>
            <a:ext cx="7672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Open Sans SemiBold" panose="020B0604020202020204" charset="0"/>
                <a:ea typeface="Open Sans SemiBold" panose="020B0604020202020204" charset="0"/>
                <a:cs typeface="Open Sans SemiBold" panose="020B0604020202020204" charset="0"/>
              </a:rPr>
              <a:t>KẾ HOẠCH THỰC HIỆN </a:t>
            </a:r>
            <a:endParaRPr b="1" dirty="0">
              <a:latin typeface="Open Sans SemiBold" panose="020B0604020202020204" charset="0"/>
              <a:ea typeface="Open Sans SemiBold" panose="020B0604020202020204" charset="0"/>
              <a:cs typeface="Open Sans SemiBold" panose="020B0604020202020204" charset="0"/>
            </a:endParaRPr>
          </a:p>
        </p:txBody>
      </p:sp>
      <p:sp>
        <p:nvSpPr>
          <p:cNvPr id="2151" name="Google Shape;2151;p40"/>
          <p:cNvSpPr txBox="1">
            <a:spLocks noGrp="1"/>
          </p:cNvSpPr>
          <p:nvPr>
            <p:ph type="subTitle" idx="2"/>
          </p:nvPr>
        </p:nvSpPr>
        <p:spPr>
          <a:xfrm>
            <a:off x="2932625" y="503475"/>
            <a:ext cx="5727000" cy="18795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dirty="0"/>
              <a:t>Khảo sát về những quy trình quản lý thư viện hiện tại của Bệnh viện Đa khoa Gia Đình</a:t>
            </a:r>
            <a:endParaRPr dirty="0"/>
          </a:p>
          <a:p>
            <a:pPr marL="457200" lvl="0" indent="-317500" algn="l" rtl="0">
              <a:spcBef>
                <a:spcPts val="0"/>
              </a:spcBef>
              <a:spcAft>
                <a:spcPts val="0"/>
              </a:spcAft>
              <a:buSzPts val="1400"/>
              <a:buChar char="-"/>
            </a:pPr>
            <a:r>
              <a:rPr lang="en" dirty="0"/>
              <a:t>Thực hiện họp nhóm, bổ sung quy trình quản lý thư viện</a:t>
            </a:r>
            <a:endParaRPr dirty="0"/>
          </a:p>
          <a:p>
            <a:pPr marL="457200" lvl="0" indent="-317500" algn="l" rtl="0">
              <a:spcBef>
                <a:spcPts val="0"/>
              </a:spcBef>
              <a:spcAft>
                <a:spcPts val="0"/>
              </a:spcAft>
              <a:buSzPts val="1400"/>
              <a:buChar char="-"/>
            </a:pPr>
            <a:r>
              <a:rPr lang="en" dirty="0"/>
              <a:t>Phân tích và thiết kế hệ thống - UC Quản lý thư viện. </a:t>
            </a:r>
            <a:endParaRPr dirty="0"/>
          </a:p>
          <a:p>
            <a:pPr marL="457200" lvl="0" indent="-317500" algn="l" rtl="0">
              <a:spcBef>
                <a:spcPts val="0"/>
              </a:spcBef>
              <a:spcAft>
                <a:spcPts val="0"/>
              </a:spcAft>
              <a:buSzPts val="1400"/>
              <a:buChar char="-"/>
            </a:pPr>
            <a:r>
              <a:rPr lang="en" dirty="0"/>
              <a:t>Tạo Github. Từ tuần này bắt đầu quản lý source code của nhóm trên Github</a:t>
            </a:r>
            <a:endParaRPr dirty="0"/>
          </a:p>
        </p:txBody>
      </p:sp>
      <p:pic>
        <p:nvPicPr>
          <p:cNvPr id="2152" name="Google Shape;2152;p40"/>
          <p:cNvPicPr preferRelativeResize="0"/>
          <p:nvPr/>
        </p:nvPicPr>
        <p:blipFill>
          <a:blip r:embed="rId3">
            <a:alphaModFix amt="44000"/>
          </a:blip>
          <a:stretch>
            <a:fillRect/>
          </a:stretch>
        </p:blipFill>
        <p:spPr>
          <a:xfrm>
            <a:off x="1247236" y="818063"/>
            <a:ext cx="1055424" cy="887802"/>
          </a:xfrm>
          <a:prstGeom prst="rect">
            <a:avLst/>
          </a:prstGeom>
          <a:noFill/>
          <a:ln>
            <a:noFill/>
          </a:ln>
        </p:spPr>
      </p:pic>
      <p:sp>
        <p:nvSpPr>
          <p:cNvPr id="2153" name="Google Shape;2153;p40"/>
          <p:cNvSpPr txBox="1"/>
          <p:nvPr/>
        </p:nvSpPr>
        <p:spPr>
          <a:xfrm>
            <a:off x="1020145" y="1093366"/>
            <a:ext cx="1509600" cy="33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ExtraBold"/>
                <a:ea typeface="Open Sans ExtraBold"/>
                <a:cs typeface="Open Sans ExtraBold"/>
                <a:sym typeface="Open Sans ExtraBold"/>
              </a:rPr>
              <a:t>Tuần 8</a:t>
            </a:r>
            <a:endParaRPr>
              <a:solidFill>
                <a:schemeClr val="dk2"/>
              </a:solidFill>
              <a:latin typeface="Open Sans ExtraBold"/>
              <a:ea typeface="Open Sans ExtraBold"/>
              <a:cs typeface="Open Sans ExtraBold"/>
              <a:sym typeface="Open Sans ExtraBold"/>
            </a:endParaRPr>
          </a:p>
        </p:txBody>
      </p:sp>
      <p:sp>
        <p:nvSpPr>
          <p:cNvPr id="2154" name="Google Shape;2154;p40"/>
          <p:cNvSpPr txBox="1"/>
          <p:nvPr/>
        </p:nvSpPr>
        <p:spPr>
          <a:xfrm>
            <a:off x="872012" y="1657069"/>
            <a:ext cx="1926000" cy="33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Overpass Black"/>
                <a:ea typeface="Overpass Black"/>
                <a:cs typeface="Overpass Black"/>
                <a:sym typeface="Overpass Black"/>
              </a:rPr>
              <a:t>11/10 - 16/10</a:t>
            </a:r>
            <a:endParaRPr sz="1600">
              <a:solidFill>
                <a:schemeClr val="dk2"/>
              </a:solidFill>
              <a:latin typeface="Overpass Black"/>
              <a:ea typeface="Overpass Black"/>
              <a:cs typeface="Overpass Black"/>
              <a:sym typeface="Overpass Black"/>
            </a:endParaRPr>
          </a:p>
        </p:txBody>
      </p:sp>
      <p:pic>
        <p:nvPicPr>
          <p:cNvPr id="2155" name="Google Shape;2155;p40"/>
          <p:cNvPicPr preferRelativeResize="0"/>
          <p:nvPr/>
        </p:nvPicPr>
        <p:blipFill>
          <a:blip r:embed="rId3">
            <a:alphaModFix amt="44000"/>
          </a:blip>
          <a:stretch>
            <a:fillRect/>
          </a:stretch>
        </p:blipFill>
        <p:spPr>
          <a:xfrm>
            <a:off x="1247236" y="2242776"/>
            <a:ext cx="1055424" cy="887802"/>
          </a:xfrm>
          <a:prstGeom prst="rect">
            <a:avLst/>
          </a:prstGeom>
          <a:noFill/>
          <a:ln>
            <a:noFill/>
          </a:ln>
        </p:spPr>
      </p:pic>
      <p:sp>
        <p:nvSpPr>
          <p:cNvPr id="2156" name="Google Shape;2156;p40"/>
          <p:cNvSpPr txBox="1"/>
          <p:nvPr/>
        </p:nvSpPr>
        <p:spPr>
          <a:xfrm>
            <a:off x="1020145" y="2518079"/>
            <a:ext cx="1509600" cy="33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ExtraBold"/>
                <a:ea typeface="Open Sans ExtraBold"/>
                <a:cs typeface="Open Sans ExtraBold"/>
                <a:sym typeface="Open Sans ExtraBold"/>
              </a:rPr>
              <a:t>Tuần 9/10</a:t>
            </a:r>
            <a:endParaRPr>
              <a:solidFill>
                <a:schemeClr val="dk2"/>
              </a:solidFill>
              <a:latin typeface="Open Sans ExtraBold"/>
              <a:ea typeface="Open Sans ExtraBold"/>
              <a:cs typeface="Open Sans ExtraBold"/>
              <a:sym typeface="Open Sans ExtraBold"/>
            </a:endParaRPr>
          </a:p>
        </p:txBody>
      </p:sp>
      <p:sp>
        <p:nvSpPr>
          <p:cNvPr id="2157" name="Google Shape;2157;p40"/>
          <p:cNvSpPr txBox="1"/>
          <p:nvPr/>
        </p:nvSpPr>
        <p:spPr>
          <a:xfrm>
            <a:off x="811937" y="3070219"/>
            <a:ext cx="1926000" cy="33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Overpass Black"/>
                <a:ea typeface="Overpass Black"/>
                <a:cs typeface="Overpass Black"/>
                <a:sym typeface="Overpass Black"/>
              </a:rPr>
              <a:t>18/10 - 23/10</a:t>
            </a:r>
            <a:endParaRPr sz="1600">
              <a:solidFill>
                <a:schemeClr val="dk2"/>
              </a:solidFill>
              <a:latin typeface="Overpass Black"/>
              <a:ea typeface="Overpass Black"/>
              <a:cs typeface="Overpass Black"/>
              <a:sym typeface="Overpass Black"/>
            </a:endParaRPr>
          </a:p>
        </p:txBody>
      </p:sp>
      <p:sp>
        <p:nvSpPr>
          <p:cNvPr id="2158" name="Google Shape;2158;p40"/>
          <p:cNvSpPr txBox="1"/>
          <p:nvPr/>
        </p:nvSpPr>
        <p:spPr>
          <a:xfrm>
            <a:off x="811950" y="3348531"/>
            <a:ext cx="1926000" cy="33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Overpass Black"/>
                <a:ea typeface="Overpass Black"/>
                <a:cs typeface="Overpass Black"/>
                <a:sym typeface="Overpass Black"/>
              </a:rPr>
              <a:t>25/10 - 30/10</a:t>
            </a:r>
            <a:endParaRPr sz="1600">
              <a:solidFill>
                <a:schemeClr val="dk2"/>
              </a:solidFill>
              <a:latin typeface="Overpass Black"/>
              <a:ea typeface="Overpass Black"/>
              <a:cs typeface="Overpass Black"/>
              <a:sym typeface="Overpass Black"/>
            </a:endParaRPr>
          </a:p>
        </p:txBody>
      </p:sp>
      <p:sp>
        <p:nvSpPr>
          <p:cNvPr id="2159" name="Google Shape;2159;p40"/>
          <p:cNvSpPr txBox="1">
            <a:spLocks noGrp="1"/>
          </p:cNvSpPr>
          <p:nvPr>
            <p:ph type="subTitle" idx="2"/>
          </p:nvPr>
        </p:nvSpPr>
        <p:spPr>
          <a:xfrm>
            <a:off x="2932625" y="2171150"/>
            <a:ext cx="5727000" cy="18795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dirty="0"/>
              <a:t>Họp nhóm, chia phần, thực hiện code</a:t>
            </a:r>
            <a:endParaRPr dirty="0"/>
          </a:p>
          <a:p>
            <a:pPr marL="457200" lvl="0" indent="-317500" algn="l" rtl="0">
              <a:spcBef>
                <a:spcPts val="0"/>
              </a:spcBef>
              <a:spcAft>
                <a:spcPts val="0"/>
              </a:spcAft>
              <a:buSzPts val="1400"/>
              <a:buChar char="-"/>
            </a:pPr>
            <a:r>
              <a:rPr lang="en" dirty="0"/>
              <a:t>Quản lý source code trên Github</a:t>
            </a:r>
            <a:endParaRPr dirty="0"/>
          </a:p>
          <a:p>
            <a:pPr marL="457200" lvl="0" indent="-317500" algn="l" rtl="0">
              <a:spcBef>
                <a:spcPts val="0"/>
              </a:spcBef>
              <a:spcAft>
                <a:spcPts val="0"/>
              </a:spcAft>
              <a:buSzPts val="1400"/>
              <a:buChar char="-"/>
            </a:pPr>
            <a:r>
              <a:rPr lang="en" dirty="0"/>
              <a:t>Họp nhóm vào thứ 2/4/6. Mỗi buổi họp ghi lại nội dung, giải quyết vấn đề</a:t>
            </a:r>
            <a:endParaRPr dirty="0"/>
          </a:p>
          <a:p>
            <a:pPr marL="457200" lvl="0" indent="-317500" algn="l" rtl="0">
              <a:spcBef>
                <a:spcPts val="0"/>
              </a:spcBef>
              <a:spcAft>
                <a:spcPts val="0"/>
              </a:spcAft>
              <a:buSzPts val="1400"/>
              <a:buChar char="-"/>
            </a:pPr>
            <a:r>
              <a:rPr lang="en" dirty="0"/>
              <a:t>Làm báo cáo, gửi cô giáo, chờ feedback và hoàn thiện</a:t>
            </a:r>
            <a:endParaRPr dirty="0"/>
          </a:p>
          <a:p>
            <a:pPr marL="457200" lvl="0" indent="-317500" algn="l" rtl="0">
              <a:spcBef>
                <a:spcPts val="0"/>
              </a:spcBef>
              <a:spcAft>
                <a:spcPts val="0"/>
              </a:spcAft>
              <a:buSzPts val="1400"/>
              <a:buChar char="-"/>
            </a:pPr>
            <a:r>
              <a:rPr lang="en" dirty="0"/>
              <a:t>Thực hiện demo và báo cáo trên lớp</a:t>
            </a:r>
            <a:endParaRPr dirty="0"/>
          </a:p>
        </p:txBody>
      </p:sp>
      <p:pic>
        <p:nvPicPr>
          <p:cNvPr id="2160" name="Google Shape;2160;p40"/>
          <p:cNvPicPr preferRelativeResize="0"/>
          <p:nvPr/>
        </p:nvPicPr>
        <p:blipFill>
          <a:blip r:embed="rId3">
            <a:alphaModFix amt="44000"/>
          </a:blip>
          <a:stretch>
            <a:fillRect/>
          </a:stretch>
        </p:blipFill>
        <p:spPr>
          <a:xfrm>
            <a:off x="1307300" y="3773375"/>
            <a:ext cx="1126886" cy="887802"/>
          </a:xfrm>
          <a:prstGeom prst="rect">
            <a:avLst/>
          </a:prstGeom>
          <a:noFill/>
          <a:ln>
            <a:noFill/>
          </a:ln>
        </p:spPr>
      </p:pic>
      <p:sp>
        <p:nvSpPr>
          <p:cNvPr id="2161" name="Google Shape;2161;p40"/>
          <p:cNvSpPr txBox="1"/>
          <p:nvPr/>
        </p:nvSpPr>
        <p:spPr>
          <a:xfrm>
            <a:off x="1115933" y="4018091"/>
            <a:ext cx="1509600" cy="33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ExtraBold"/>
                <a:ea typeface="Open Sans ExtraBold"/>
                <a:cs typeface="Open Sans ExtraBold"/>
                <a:sym typeface="Open Sans ExtraBold"/>
              </a:rPr>
              <a:t>Tuần 10/11</a:t>
            </a:r>
            <a:endParaRPr>
              <a:solidFill>
                <a:schemeClr val="dk2"/>
              </a:solidFill>
              <a:latin typeface="Open Sans ExtraBold"/>
              <a:ea typeface="Open Sans ExtraBold"/>
              <a:cs typeface="Open Sans ExtraBold"/>
              <a:sym typeface="Open Sans ExtraBold"/>
            </a:endParaRPr>
          </a:p>
        </p:txBody>
      </p:sp>
      <p:sp>
        <p:nvSpPr>
          <p:cNvPr id="2162" name="Google Shape;2162;p40"/>
          <p:cNvSpPr txBox="1"/>
          <p:nvPr/>
        </p:nvSpPr>
        <p:spPr>
          <a:xfrm>
            <a:off x="907737" y="4483369"/>
            <a:ext cx="1926000" cy="33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Overpass Black"/>
                <a:ea typeface="Overpass Black"/>
                <a:cs typeface="Overpass Black"/>
                <a:sym typeface="Overpass Black"/>
              </a:rPr>
              <a:t>1/11 - 6/11</a:t>
            </a:r>
            <a:endParaRPr sz="1600">
              <a:solidFill>
                <a:schemeClr val="dk2"/>
              </a:solidFill>
              <a:latin typeface="Overpass Black"/>
              <a:ea typeface="Overpass Black"/>
              <a:cs typeface="Overpass Black"/>
              <a:sym typeface="Overpass Black"/>
            </a:endParaRPr>
          </a:p>
        </p:txBody>
      </p:sp>
      <p:sp>
        <p:nvSpPr>
          <p:cNvPr id="2163" name="Google Shape;2163;p40"/>
          <p:cNvSpPr txBox="1">
            <a:spLocks noGrp="1"/>
          </p:cNvSpPr>
          <p:nvPr>
            <p:ph type="subTitle" idx="2"/>
          </p:nvPr>
        </p:nvSpPr>
        <p:spPr>
          <a:xfrm>
            <a:off x="2929317" y="3617771"/>
            <a:ext cx="5727000" cy="18795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dirty="0"/>
              <a:t>Chỉnh sửa, hoàn thành, nộp báo cáo</a:t>
            </a:r>
            <a:endParaRPr dirty="0"/>
          </a:p>
          <a:p>
            <a:pPr marL="457200" lvl="0" indent="-317500" algn="l" rtl="0">
              <a:spcBef>
                <a:spcPts val="0"/>
              </a:spcBef>
              <a:spcAft>
                <a:spcPts val="0"/>
              </a:spcAft>
              <a:buSzPts val="1400"/>
              <a:buChar char="-"/>
            </a:pPr>
            <a:r>
              <a:rPr lang="en" dirty="0"/>
              <a:t>Báo cáo - Demo</a:t>
            </a:r>
            <a:endParaRPr dirty="0"/>
          </a:p>
          <a:p>
            <a:pPr marL="0" lvl="0" indent="0" algn="l" rtl="0">
              <a:spcBef>
                <a:spcPts val="0"/>
              </a:spcBef>
              <a:spcAft>
                <a:spcPts val="0"/>
              </a:spcAft>
              <a:buNone/>
            </a:pPr>
            <a:endParaRPr dirty="0"/>
          </a:p>
        </p:txBody>
      </p:sp>
      <p:sp>
        <p:nvSpPr>
          <p:cNvPr id="2164" name="Google Shape;2164;p40"/>
          <p:cNvSpPr txBox="1"/>
          <p:nvPr/>
        </p:nvSpPr>
        <p:spPr>
          <a:xfrm>
            <a:off x="907750" y="4748819"/>
            <a:ext cx="1926000" cy="33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Overpass Black"/>
                <a:ea typeface="Overpass Black"/>
                <a:cs typeface="Overpass Black"/>
                <a:sym typeface="Overpass Black"/>
              </a:rPr>
              <a:t>8/11 - 13/11</a:t>
            </a:r>
            <a:endParaRPr sz="1600">
              <a:solidFill>
                <a:schemeClr val="dk2"/>
              </a:solidFill>
              <a:latin typeface="Overpass Black"/>
              <a:ea typeface="Overpass Black"/>
              <a:cs typeface="Overpass Black"/>
              <a:sym typeface="Overpass Black"/>
            </a:endParaRP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152"/>
                                        </p:tgtEl>
                                        <p:attrNameLst>
                                          <p:attrName>style.visibility</p:attrName>
                                        </p:attrNameLst>
                                      </p:cBhvr>
                                      <p:to>
                                        <p:strVal val="visible"/>
                                      </p:to>
                                    </p:set>
                                    <p:animEffect transition="in" filter="barn(inVertical)">
                                      <p:cBhvr>
                                        <p:cTn id="7" dur="500"/>
                                        <p:tgtEl>
                                          <p:spTgt spid="215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153"/>
                                        </p:tgtEl>
                                        <p:attrNameLst>
                                          <p:attrName>style.visibility</p:attrName>
                                        </p:attrNameLst>
                                      </p:cBhvr>
                                      <p:to>
                                        <p:strVal val="visible"/>
                                      </p:to>
                                    </p:set>
                                    <p:animEffect transition="in" filter="barn(inVertical)">
                                      <p:cBhvr>
                                        <p:cTn id="10" dur="500"/>
                                        <p:tgtEl>
                                          <p:spTgt spid="2153"/>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154"/>
                                        </p:tgtEl>
                                        <p:attrNameLst>
                                          <p:attrName>style.visibility</p:attrName>
                                        </p:attrNameLst>
                                      </p:cBhvr>
                                      <p:to>
                                        <p:strVal val="visible"/>
                                      </p:to>
                                    </p:set>
                                    <p:animEffect transition="in" filter="barn(inVertical)">
                                      <p:cBhvr>
                                        <p:cTn id="13" dur="500"/>
                                        <p:tgtEl>
                                          <p:spTgt spid="2154"/>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2151">
                                            <p:txEl>
                                              <p:pRg st="0" end="0"/>
                                            </p:txEl>
                                          </p:spTgt>
                                        </p:tgtEl>
                                        <p:attrNameLst>
                                          <p:attrName>style.visibility</p:attrName>
                                        </p:attrNameLst>
                                      </p:cBhvr>
                                      <p:to>
                                        <p:strVal val="visible"/>
                                      </p:to>
                                    </p:set>
                                    <p:animEffect transition="in" filter="barn(inVertical)">
                                      <p:cBhvr>
                                        <p:cTn id="16" dur="500"/>
                                        <p:tgtEl>
                                          <p:spTgt spid="2151">
                                            <p:txEl>
                                              <p:pRg st="0" end="0"/>
                                            </p:txEl>
                                          </p:spTgt>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2151">
                                            <p:txEl>
                                              <p:pRg st="1" end="1"/>
                                            </p:txEl>
                                          </p:spTgt>
                                        </p:tgtEl>
                                        <p:attrNameLst>
                                          <p:attrName>style.visibility</p:attrName>
                                        </p:attrNameLst>
                                      </p:cBhvr>
                                      <p:to>
                                        <p:strVal val="visible"/>
                                      </p:to>
                                    </p:set>
                                    <p:animEffect transition="in" filter="barn(inVertical)">
                                      <p:cBhvr>
                                        <p:cTn id="19" dur="500"/>
                                        <p:tgtEl>
                                          <p:spTgt spid="2151">
                                            <p:txEl>
                                              <p:pRg st="1" end="1"/>
                                            </p:txEl>
                                          </p:spTgt>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151">
                                            <p:txEl>
                                              <p:pRg st="2" end="2"/>
                                            </p:txEl>
                                          </p:spTgt>
                                        </p:tgtEl>
                                        <p:attrNameLst>
                                          <p:attrName>style.visibility</p:attrName>
                                        </p:attrNameLst>
                                      </p:cBhvr>
                                      <p:to>
                                        <p:strVal val="visible"/>
                                      </p:to>
                                    </p:set>
                                    <p:animEffect transition="in" filter="barn(inVertical)">
                                      <p:cBhvr>
                                        <p:cTn id="22" dur="500"/>
                                        <p:tgtEl>
                                          <p:spTgt spid="2151">
                                            <p:txEl>
                                              <p:pRg st="2" end="2"/>
                                            </p:txEl>
                                          </p:spTgt>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151">
                                            <p:txEl>
                                              <p:pRg st="3" end="3"/>
                                            </p:txEl>
                                          </p:spTgt>
                                        </p:tgtEl>
                                        <p:attrNameLst>
                                          <p:attrName>style.visibility</p:attrName>
                                        </p:attrNameLst>
                                      </p:cBhvr>
                                      <p:to>
                                        <p:strVal val="visible"/>
                                      </p:to>
                                    </p:set>
                                    <p:animEffect transition="in" filter="barn(inVertical)">
                                      <p:cBhvr>
                                        <p:cTn id="25" dur="500"/>
                                        <p:tgtEl>
                                          <p:spTgt spid="2151">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2155"/>
                                        </p:tgtEl>
                                        <p:attrNameLst>
                                          <p:attrName>style.visibility</p:attrName>
                                        </p:attrNameLst>
                                      </p:cBhvr>
                                      <p:to>
                                        <p:strVal val="visible"/>
                                      </p:to>
                                    </p:set>
                                    <p:animEffect transition="in" filter="barn(inVertical)">
                                      <p:cBhvr>
                                        <p:cTn id="30" dur="500"/>
                                        <p:tgtEl>
                                          <p:spTgt spid="2155"/>
                                        </p:tgtEl>
                                      </p:cBhvr>
                                    </p:animEffect>
                                  </p:childTnLst>
                                </p:cTn>
                              </p:par>
                              <p:par>
                                <p:cTn id="31" presetID="16" presetClass="entr" presetSubtype="21" fill="hold" grpId="0" nodeType="withEffect">
                                  <p:stCondLst>
                                    <p:cond delay="0"/>
                                  </p:stCondLst>
                                  <p:childTnLst>
                                    <p:set>
                                      <p:cBhvr>
                                        <p:cTn id="32" dur="1" fill="hold">
                                          <p:stCondLst>
                                            <p:cond delay="0"/>
                                          </p:stCondLst>
                                        </p:cTn>
                                        <p:tgtEl>
                                          <p:spTgt spid="2156"/>
                                        </p:tgtEl>
                                        <p:attrNameLst>
                                          <p:attrName>style.visibility</p:attrName>
                                        </p:attrNameLst>
                                      </p:cBhvr>
                                      <p:to>
                                        <p:strVal val="visible"/>
                                      </p:to>
                                    </p:set>
                                    <p:animEffect transition="in" filter="barn(inVertical)">
                                      <p:cBhvr>
                                        <p:cTn id="33" dur="500"/>
                                        <p:tgtEl>
                                          <p:spTgt spid="2156"/>
                                        </p:tgtEl>
                                      </p:cBhvr>
                                    </p:animEffect>
                                  </p:childTnLst>
                                </p:cTn>
                              </p:par>
                              <p:par>
                                <p:cTn id="34" presetID="16" presetClass="entr" presetSubtype="21" fill="hold" grpId="0" nodeType="withEffect">
                                  <p:stCondLst>
                                    <p:cond delay="0"/>
                                  </p:stCondLst>
                                  <p:childTnLst>
                                    <p:set>
                                      <p:cBhvr>
                                        <p:cTn id="35" dur="1" fill="hold">
                                          <p:stCondLst>
                                            <p:cond delay="0"/>
                                          </p:stCondLst>
                                        </p:cTn>
                                        <p:tgtEl>
                                          <p:spTgt spid="2157"/>
                                        </p:tgtEl>
                                        <p:attrNameLst>
                                          <p:attrName>style.visibility</p:attrName>
                                        </p:attrNameLst>
                                      </p:cBhvr>
                                      <p:to>
                                        <p:strVal val="visible"/>
                                      </p:to>
                                    </p:set>
                                    <p:animEffect transition="in" filter="barn(inVertical)">
                                      <p:cBhvr>
                                        <p:cTn id="36" dur="500"/>
                                        <p:tgtEl>
                                          <p:spTgt spid="2157"/>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2158"/>
                                        </p:tgtEl>
                                        <p:attrNameLst>
                                          <p:attrName>style.visibility</p:attrName>
                                        </p:attrNameLst>
                                      </p:cBhvr>
                                      <p:to>
                                        <p:strVal val="visible"/>
                                      </p:to>
                                    </p:set>
                                    <p:animEffect transition="in" filter="barn(inVertical)">
                                      <p:cBhvr>
                                        <p:cTn id="39" dur="500"/>
                                        <p:tgtEl>
                                          <p:spTgt spid="2158"/>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2159">
                                            <p:txEl>
                                              <p:pRg st="0" end="0"/>
                                            </p:txEl>
                                          </p:spTgt>
                                        </p:tgtEl>
                                        <p:attrNameLst>
                                          <p:attrName>style.visibility</p:attrName>
                                        </p:attrNameLst>
                                      </p:cBhvr>
                                      <p:to>
                                        <p:strVal val="visible"/>
                                      </p:to>
                                    </p:set>
                                    <p:animEffect transition="in" filter="barn(inVertical)">
                                      <p:cBhvr>
                                        <p:cTn id="42" dur="500"/>
                                        <p:tgtEl>
                                          <p:spTgt spid="2159">
                                            <p:txEl>
                                              <p:pRg st="0" end="0"/>
                                            </p:txEl>
                                          </p:spTgt>
                                        </p:tgtEl>
                                      </p:cBhvr>
                                    </p:animEffect>
                                  </p:childTnLst>
                                </p:cTn>
                              </p:par>
                              <p:par>
                                <p:cTn id="43" presetID="16" presetClass="entr" presetSubtype="21" fill="hold" grpId="0" nodeType="withEffect">
                                  <p:stCondLst>
                                    <p:cond delay="0"/>
                                  </p:stCondLst>
                                  <p:childTnLst>
                                    <p:set>
                                      <p:cBhvr>
                                        <p:cTn id="44" dur="1" fill="hold">
                                          <p:stCondLst>
                                            <p:cond delay="0"/>
                                          </p:stCondLst>
                                        </p:cTn>
                                        <p:tgtEl>
                                          <p:spTgt spid="2159">
                                            <p:txEl>
                                              <p:pRg st="1" end="1"/>
                                            </p:txEl>
                                          </p:spTgt>
                                        </p:tgtEl>
                                        <p:attrNameLst>
                                          <p:attrName>style.visibility</p:attrName>
                                        </p:attrNameLst>
                                      </p:cBhvr>
                                      <p:to>
                                        <p:strVal val="visible"/>
                                      </p:to>
                                    </p:set>
                                    <p:animEffect transition="in" filter="barn(inVertical)">
                                      <p:cBhvr>
                                        <p:cTn id="45" dur="500"/>
                                        <p:tgtEl>
                                          <p:spTgt spid="2159">
                                            <p:txEl>
                                              <p:pRg st="1" end="1"/>
                                            </p:txEl>
                                          </p:spTgt>
                                        </p:tgtEl>
                                      </p:cBhvr>
                                    </p:animEffect>
                                  </p:childTnLst>
                                </p:cTn>
                              </p:par>
                              <p:par>
                                <p:cTn id="46" presetID="16" presetClass="entr" presetSubtype="21" fill="hold" grpId="0" nodeType="withEffect">
                                  <p:stCondLst>
                                    <p:cond delay="0"/>
                                  </p:stCondLst>
                                  <p:childTnLst>
                                    <p:set>
                                      <p:cBhvr>
                                        <p:cTn id="47" dur="1" fill="hold">
                                          <p:stCondLst>
                                            <p:cond delay="0"/>
                                          </p:stCondLst>
                                        </p:cTn>
                                        <p:tgtEl>
                                          <p:spTgt spid="2159">
                                            <p:txEl>
                                              <p:pRg st="2" end="2"/>
                                            </p:txEl>
                                          </p:spTgt>
                                        </p:tgtEl>
                                        <p:attrNameLst>
                                          <p:attrName>style.visibility</p:attrName>
                                        </p:attrNameLst>
                                      </p:cBhvr>
                                      <p:to>
                                        <p:strVal val="visible"/>
                                      </p:to>
                                    </p:set>
                                    <p:animEffect transition="in" filter="barn(inVertical)">
                                      <p:cBhvr>
                                        <p:cTn id="48" dur="500"/>
                                        <p:tgtEl>
                                          <p:spTgt spid="2159">
                                            <p:txEl>
                                              <p:pRg st="2" end="2"/>
                                            </p:txEl>
                                          </p:spTgt>
                                        </p:tgtEl>
                                      </p:cBhvr>
                                    </p:animEffect>
                                  </p:childTnLst>
                                </p:cTn>
                              </p:par>
                              <p:par>
                                <p:cTn id="49" presetID="16" presetClass="entr" presetSubtype="21" fill="hold" grpId="0" nodeType="withEffect">
                                  <p:stCondLst>
                                    <p:cond delay="0"/>
                                  </p:stCondLst>
                                  <p:childTnLst>
                                    <p:set>
                                      <p:cBhvr>
                                        <p:cTn id="50" dur="1" fill="hold">
                                          <p:stCondLst>
                                            <p:cond delay="0"/>
                                          </p:stCondLst>
                                        </p:cTn>
                                        <p:tgtEl>
                                          <p:spTgt spid="2159">
                                            <p:txEl>
                                              <p:pRg st="3" end="3"/>
                                            </p:txEl>
                                          </p:spTgt>
                                        </p:tgtEl>
                                        <p:attrNameLst>
                                          <p:attrName>style.visibility</p:attrName>
                                        </p:attrNameLst>
                                      </p:cBhvr>
                                      <p:to>
                                        <p:strVal val="visible"/>
                                      </p:to>
                                    </p:set>
                                    <p:animEffect transition="in" filter="barn(inVertical)">
                                      <p:cBhvr>
                                        <p:cTn id="51" dur="500"/>
                                        <p:tgtEl>
                                          <p:spTgt spid="2159">
                                            <p:txEl>
                                              <p:pRg st="3" end="3"/>
                                            </p:txEl>
                                          </p:spTgt>
                                        </p:tgtEl>
                                      </p:cBhvr>
                                    </p:animEffect>
                                  </p:childTnLst>
                                </p:cTn>
                              </p:par>
                              <p:par>
                                <p:cTn id="52" presetID="16" presetClass="entr" presetSubtype="21" fill="hold" grpId="0" nodeType="withEffect">
                                  <p:stCondLst>
                                    <p:cond delay="0"/>
                                  </p:stCondLst>
                                  <p:childTnLst>
                                    <p:set>
                                      <p:cBhvr>
                                        <p:cTn id="53" dur="1" fill="hold">
                                          <p:stCondLst>
                                            <p:cond delay="0"/>
                                          </p:stCondLst>
                                        </p:cTn>
                                        <p:tgtEl>
                                          <p:spTgt spid="2159">
                                            <p:txEl>
                                              <p:pRg st="4" end="4"/>
                                            </p:txEl>
                                          </p:spTgt>
                                        </p:tgtEl>
                                        <p:attrNameLst>
                                          <p:attrName>style.visibility</p:attrName>
                                        </p:attrNameLst>
                                      </p:cBhvr>
                                      <p:to>
                                        <p:strVal val="visible"/>
                                      </p:to>
                                    </p:set>
                                    <p:animEffect transition="in" filter="barn(inVertical)">
                                      <p:cBhvr>
                                        <p:cTn id="54" dur="500"/>
                                        <p:tgtEl>
                                          <p:spTgt spid="2159">
                                            <p:txEl>
                                              <p:pRg st="4" end="4"/>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6" presetClass="entr" presetSubtype="21" fill="hold" grpId="0" nodeType="clickEffect">
                                  <p:stCondLst>
                                    <p:cond delay="0"/>
                                  </p:stCondLst>
                                  <p:childTnLst>
                                    <p:set>
                                      <p:cBhvr>
                                        <p:cTn id="58" dur="1" fill="hold">
                                          <p:stCondLst>
                                            <p:cond delay="0"/>
                                          </p:stCondLst>
                                        </p:cTn>
                                        <p:tgtEl>
                                          <p:spTgt spid="2161"/>
                                        </p:tgtEl>
                                        <p:attrNameLst>
                                          <p:attrName>style.visibility</p:attrName>
                                        </p:attrNameLst>
                                      </p:cBhvr>
                                      <p:to>
                                        <p:strVal val="visible"/>
                                      </p:to>
                                    </p:set>
                                    <p:animEffect transition="in" filter="barn(inVertical)">
                                      <p:cBhvr>
                                        <p:cTn id="59" dur="500"/>
                                        <p:tgtEl>
                                          <p:spTgt spid="2161"/>
                                        </p:tgtEl>
                                      </p:cBhvr>
                                    </p:animEffect>
                                  </p:childTnLst>
                                </p:cTn>
                              </p:par>
                              <p:par>
                                <p:cTn id="60" presetID="16" presetClass="entr" presetSubtype="21" fill="hold" grpId="0" nodeType="withEffect">
                                  <p:stCondLst>
                                    <p:cond delay="0"/>
                                  </p:stCondLst>
                                  <p:childTnLst>
                                    <p:set>
                                      <p:cBhvr>
                                        <p:cTn id="61" dur="1" fill="hold">
                                          <p:stCondLst>
                                            <p:cond delay="0"/>
                                          </p:stCondLst>
                                        </p:cTn>
                                        <p:tgtEl>
                                          <p:spTgt spid="2162"/>
                                        </p:tgtEl>
                                        <p:attrNameLst>
                                          <p:attrName>style.visibility</p:attrName>
                                        </p:attrNameLst>
                                      </p:cBhvr>
                                      <p:to>
                                        <p:strVal val="visible"/>
                                      </p:to>
                                    </p:set>
                                    <p:animEffect transition="in" filter="barn(inVertical)">
                                      <p:cBhvr>
                                        <p:cTn id="62" dur="500"/>
                                        <p:tgtEl>
                                          <p:spTgt spid="2162"/>
                                        </p:tgtEl>
                                      </p:cBhvr>
                                    </p:animEffect>
                                  </p:childTnLst>
                                </p:cTn>
                              </p:par>
                              <p:par>
                                <p:cTn id="63" presetID="16" presetClass="entr" presetSubtype="21" fill="hold" grpId="0" nodeType="withEffect">
                                  <p:stCondLst>
                                    <p:cond delay="0"/>
                                  </p:stCondLst>
                                  <p:childTnLst>
                                    <p:set>
                                      <p:cBhvr>
                                        <p:cTn id="64" dur="1" fill="hold">
                                          <p:stCondLst>
                                            <p:cond delay="0"/>
                                          </p:stCondLst>
                                        </p:cTn>
                                        <p:tgtEl>
                                          <p:spTgt spid="2164"/>
                                        </p:tgtEl>
                                        <p:attrNameLst>
                                          <p:attrName>style.visibility</p:attrName>
                                        </p:attrNameLst>
                                      </p:cBhvr>
                                      <p:to>
                                        <p:strVal val="visible"/>
                                      </p:to>
                                    </p:set>
                                    <p:animEffect transition="in" filter="barn(inVertical)">
                                      <p:cBhvr>
                                        <p:cTn id="65" dur="500"/>
                                        <p:tgtEl>
                                          <p:spTgt spid="2164"/>
                                        </p:tgtEl>
                                      </p:cBhvr>
                                    </p:animEffect>
                                  </p:childTnLst>
                                </p:cTn>
                              </p:par>
                              <p:par>
                                <p:cTn id="66" presetID="16" presetClass="entr" presetSubtype="21" fill="hold" nodeType="withEffect">
                                  <p:stCondLst>
                                    <p:cond delay="0"/>
                                  </p:stCondLst>
                                  <p:childTnLst>
                                    <p:set>
                                      <p:cBhvr>
                                        <p:cTn id="67" dur="1" fill="hold">
                                          <p:stCondLst>
                                            <p:cond delay="0"/>
                                          </p:stCondLst>
                                        </p:cTn>
                                        <p:tgtEl>
                                          <p:spTgt spid="2160"/>
                                        </p:tgtEl>
                                        <p:attrNameLst>
                                          <p:attrName>style.visibility</p:attrName>
                                        </p:attrNameLst>
                                      </p:cBhvr>
                                      <p:to>
                                        <p:strVal val="visible"/>
                                      </p:to>
                                    </p:set>
                                    <p:animEffect transition="in" filter="barn(inVertical)">
                                      <p:cBhvr>
                                        <p:cTn id="68" dur="500"/>
                                        <p:tgtEl>
                                          <p:spTgt spid="2160"/>
                                        </p:tgtEl>
                                      </p:cBhvr>
                                    </p:animEffect>
                                  </p:childTnLst>
                                </p:cTn>
                              </p:par>
                              <p:par>
                                <p:cTn id="69" presetID="16" presetClass="entr" presetSubtype="21" fill="hold" grpId="0" nodeType="withEffect">
                                  <p:stCondLst>
                                    <p:cond delay="0"/>
                                  </p:stCondLst>
                                  <p:childTnLst>
                                    <p:set>
                                      <p:cBhvr>
                                        <p:cTn id="70" dur="1" fill="hold">
                                          <p:stCondLst>
                                            <p:cond delay="0"/>
                                          </p:stCondLst>
                                        </p:cTn>
                                        <p:tgtEl>
                                          <p:spTgt spid="2163">
                                            <p:txEl>
                                              <p:pRg st="0" end="0"/>
                                            </p:txEl>
                                          </p:spTgt>
                                        </p:tgtEl>
                                        <p:attrNameLst>
                                          <p:attrName>style.visibility</p:attrName>
                                        </p:attrNameLst>
                                      </p:cBhvr>
                                      <p:to>
                                        <p:strVal val="visible"/>
                                      </p:to>
                                    </p:set>
                                    <p:animEffect transition="in" filter="barn(inVertical)">
                                      <p:cBhvr>
                                        <p:cTn id="71" dur="500"/>
                                        <p:tgtEl>
                                          <p:spTgt spid="2163">
                                            <p:txEl>
                                              <p:pRg st="0" end="0"/>
                                            </p:txEl>
                                          </p:spTgt>
                                        </p:tgtEl>
                                      </p:cBhvr>
                                    </p:animEffect>
                                  </p:childTnLst>
                                </p:cTn>
                              </p:par>
                              <p:par>
                                <p:cTn id="72" presetID="16" presetClass="entr" presetSubtype="21" fill="hold" grpId="0" nodeType="withEffect">
                                  <p:stCondLst>
                                    <p:cond delay="0"/>
                                  </p:stCondLst>
                                  <p:childTnLst>
                                    <p:set>
                                      <p:cBhvr>
                                        <p:cTn id="73" dur="1" fill="hold">
                                          <p:stCondLst>
                                            <p:cond delay="0"/>
                                          </p:stCondLst>
                                        </p:cTn>
                                        <p:tgtEl>
                                          <p:spTgt spid="2163">
                                            <p:txEl>
                                              <p:pRg st="1" end="1"/>
                                            </p:txEl>
                                          </p:spTgt>
                                        </p:tgtEl>
                                        <p:attrNameLst>
                                          <p:attrName>style.visibility</p:attrName>
                                        </p:attrNameLst>
                                      </p:cBhvr>
                                      <p:to>
                                        <p:strVal val="visible"/>
                                      </p:to>
                                    </p:set>
                                    <p:animEffect transition="in" filter="barn(inVertical)">
                                      <p:cBhvr>
                                        <p:cTn id="74" dur="500"/>
                                        <p:tgtEl>
                                          <p:spTgt spid="216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1" grpId="0" build="p"/>
      <p:bldP spid="2153" grpId="0"/>
      <p:bldP spid="2154" grpId="0"/>
      <p:bldP spid="2156" grpId="0"/>
      <p:bldP spid="2157" grpId="0"/>
      <p:bldP spid="2158" grpId="0"/>
      <p:bldP spid="2159" grpId="0" build="p"/>
      <p:bldP spid="2161" grpId="0"/>
      <p:bldP spid="2162" grpId="0"/>
      <p:bldP spid="2163" grpId="0" uiExpand="1" build="p"/>
      <p:bldP spid="216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8"/>
        <p:cNvGrpSpPr/>
        <p:nvPr/>
      </p:nvGrpSpPr>
      <p:grpSpPr>
        <a:xfrm>
          <a:off x="0" y="0"/>
          <a:ext cx="0" cy="0"/>
          <a:chOff x="0" y="0"/>
          <a:chExt cx="0" cy="0"/>
        </a:xfrm>
      </p:grpSpPr>
      <p:sp>
        <p:nvSpPr>
          <p:cNvPr id="2169" name="Google Shape;2169;p41"/>
          <p:cNvSpPr txBox="1">
            <a:spLocks noGrp="1"/>
          </p:cNvSpPr>
          <p:nvPr>
            <p:ph type="ctrTitle" idx="4294967295"/>
          </p:nvPr>
        </p:nvSpPr>
        <p:spPr>
          <a:xfrm>
            <a:off x="2343071" y="110225"/>
            <a:ext cx="76725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PHÂN CÔNG CÔNG VIỆC</a:t>
            </a:r>
            <a:endParaRPr dirty="0"/>
          </a:p>
        </p:txBody>
      </p:sp>
      <p:pic>
        <p:nvPicPr>
          <p:cNvPr id="2170" name="Google Shape;2170;p41"/>
          <p:cNvPicPr preferRelativeResize="0"/>
          <p:nvPr/>
        </p:nvPicPr>
        <p:blipFill>
          <a:blip r:embed="rId3">
            <a:alphaModFix/>
          </a:blip>
          <a:stretch>
            <a:fillRect/>
          </a:stretch>
        </p:blipFill>
        <p:spPr>
          <a:xfrm>
            <a:off x="-11875" y="-13450"/>
            <a:ext cx="1753200" cy="964275"/>
          </a:xfrm>
          <a:prstGeom prst="rect">
            <a:avLst/>
          </a:prstGeom>
          <a:noFill/>
          <a:ln>
            <a:noFill/>
          </a:ln>
        </p:spPr>
      </p:pic>
      <p:graphicFrame>
        <p:nvGraphicFramePr>
          <p:cNvPr id="2171" name="Google Shape;2171;p41"/>
          <p:cNvGraphicFramePr/>
          <p:nvPr>
            <p:extLst>
              <p:ext uri="{D42A27DB-BD31-4B8C-83A1-F6EECF244321}">
                <p14:modId xmlns:p14="http://schemas.microsoft.com/office/powerpoint/2010/main" val="2347603639"/>
              </p:ext>
            </p:extLst>
          </p:nvPr>
        </p:nvGraphicFramePr>
        <p:xfrm>
          <a:off x="1221413" y="950825"/>
          <a:ext cx="6829425" cy="4216400"/>
        </p:xfrm>
        <a:graphic>
          <a:graphicData uri="http://schemas.openxmlformats.org/drawingml/2006/table">
            <a:tbl>
              <a:tblPr>
                <a:noFill/>
                <a:tableStyleId>{892120C0-BADA-4B6D-BAE0-3A5DA0A409C5}</a:tableStyleId>
              </a:tblPr>
              <a:tblGrid>
                <a:gridCol w="590550">
                  <a:extLst>
                    <a:ext uri="{9D8B030D-6E8A-4147-A177-3AD203B41FA5}">
                      <a16:colId xmlns:a16="http://schemas.microsoft.com/office/drawing/2014/main" val="20000"/>
                    </a:ext>
                  </a:extLst>
                </a:gridCol>
                <a:gridCol w="523875">
                  <a:extLst>
                    <a:ext uri="{9D8B030D-6E8A-4147-A177-3AD203B41FA5}">
                      <a16:colId xmlns:a16="http://schemas.microsoft.com/office/drawing/2014/main" val="20001"/>
                    </a:ext>
                  </a:extLst>
                </a:gridCol>
                <a:gridCol w="3786300">
                  <a:extLst>
                    <a:ext uri="{9D8B030D-6E8A-4147-A177-3AD203B41FA5}">
                      <a16:colId xmlns:a16="http://schemas.microsoft.com/office/drawing/2014/main" val="20002"/>
                    </a:ext>
                  </a:extLst>
                </a:gridCol>
                <a:gridCol w="1928700">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r>
                        <a:rPr lang="en" b="1" dirty="0">
                          <a:solidFill>
                            <a:schemeClr val="tx2">
                              <a:lumMod val="50000"/>
                            </a:schemeClr>
                          </a:solidFill>
                          <a:latin typeface="Times New Roman"/>
                          <a:ea typeface="Times New Roman"/>
                          <a:cs typeface="Times New Roman"/>
                          <a:sym typeface="Times New Roman"/>
                        </a:rPr>
                        <a:t>Tuần</a:t>
                      </a:r>
                      <a:endParaRPr b="1" dirty="0">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ctr" rtl="0">
                        <a:spcBef>
                          <a:spcPts val="0"/>
                        </a:spcBef>
                        <a:spcAft>
                          <a:spcPts val="0"/>
                        </a:spcAft>
                        <a:buNone/>
                      </a:pPr>
                      <a:r>
                        <a:rPr lang="en" b="1">
                          <a:solidFill>
                            <a:schemeClr val="tx2">
                              <a:lumMod val="50000"/>
                            </a:schemeClr>
                          </a:solidFill>
                          <a:latin typeface="Times New Roman"/>
                          <a:ea typeface="Times New Roman"/>
                          <a:cs typeface="Times New Roman"/>
                          <a:sym typeface="Times New Roman"/>
                        </a:rPr>
                        <a:t>STT</a:t>
                      </a:r>
                      <a:endParaRPr b="1">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ctr" rtl="0">
                        <a:spcBef>
                          <a:spcPts val="0"/>
                        </a:spcBef>
                        <a:spcAft>
                          <a:spcPts val="0"/>
                        </a:spcAft>
                        <a:buNone/>
                      </a:pPr>
                      <a:r>
                        <a:rPr lang="en" b="1">
                          <a:solidFill>
                            <a:schemeClr val="tx2">
                              <a:lumMod val="50000"/>
                            </a:schemeClr>
                          </a:solidFill>
                          <a:latin typeface="Times New Roman"/>
                          <a:ea typeface="Times New Roman"/>
                          <a:cs typeface="Times New Roman"/>
                          <a:sym typeface="Times New Roman"/>
                        </a:rPr>
                        <a:t>Công việc</a:t>
                      </a:r>
                      <a:endParaRPr b="1">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ctr" rtl="0">
                        <a:spcBef>
                          <a:spcPts val="0"/>
                        </a:spcBef>
                        <a:spcAft>
                          <a:spcPts val="0"/>
                        </a:spcAft>
                        <a:buNone/>
                      </a:pPr>
                      <a:r>
                        <a:rPr lang="en" b="1">
                          <a:solidFill>
                            <a:schemeClr val="tx2">
                              <a:lumMod val="50000"/>
                            </a:schemeClr>
                          </a:solidFill>
                          <a:latin typeface="Times New Roman"/>
                          <a:ea typeface="Times New Roman"/>
                          <a:cs typeface="Times New Roman"/>
                          <a:sym typeface="Times New Roman"/>
                        </a:rPr>
                        <a:t>Thành viên</a:t>
                      </a:r>
                      <a:endParaRPr b="1">
                        <a:solidFill>
                          <a:schemeClr val="tx2">
                            <a:lumMod val="50000"/>
                          </a:schemeClr>
                        </a:solidFill>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0"/>
                  </a:ext>
                </a:extLst>
              </a:tr>
              <a:tr h="304800">
                <a:tc rowSpan="7">
                  <a:txBody>
                    <a:bodyPr/>
                    <a:lstStyle/>
                    <a:p>
                      <a:pPr marL="0" lvl="0" indent="0" algn="ctr" rtl="0">
                        <a:spcBef>
                          <a:spcPts val="0"/>
                        </a:spcBef>
                        <a:spcAft>
                          <a:spcPts val="0"/>
                        </a:spcAft>
                        <a:buNone/>
                      </a:pPr>
                      <a:endParaRPr>
                        <a:solidFill>
                          <a:schemeClr val="tx2">
                            <a:lumMod val="50000"/>
                          </a:schemeClr>
                        </a:solidFill>
                        <a:latin typeface="Times New Roman"/>
                        <a:ea typeface="Times New Roman"/>
                        <a:cs typeface="Times New Roman"/>
                        <a:sym typeface="Times New Roman"/>
                      </a:endParaRPr>
                    </a:p>
                    <a:p>
                      <a:pPr marL="0" lvl="0" indent="0" algn="ctr" rtl="0">
                        <a:spcBef>
                          <a:spcPts val="0"/>
                        </a:spcBef>
                        <a:spcAft>
                          <a:spcPts val="0"/>
                        </a:spcAft>
                        <a:buNone/>
                      </a:pPr>
                      <a:endParaRPr>
                        <a:solidFill>
                          <a:schemeClr val="tx2">
                            <a:lumMod val="50000"/>
                          </a:schemeClr>
                        </a:solidFill>
                        <a:latin typeface="Times New Roman"/>
                        <a:ea typeface="Times New Roman"/>
                        <a:cs typeface="Times New Roman"/>
                        <a:sym typeface="Times New Roman"/>
                      </a:endParaRPr>
                    </a:p>
                    <a:p>
                      <a:pPr marL="0" lvl="0" indent="0" algn="ctr" rtl="0">
                        <a:spcBef>
                          <a:spcPts val="0"/>
                        </a:spcBef>
                        <a:spcAft>
                          <a:spcPts val="0"/>
                        </a:spcAft>
                        <a:buNone/>
                      </a:pPr>
                      <a:endParaRPr>
                        <a:solidFill>
                          <a:schemeClr val="tx2">
                            <a:lumMod val="50000"/>
                          </a:schemeClr>
                        </a:solidFill>
                        <a:latin typeface="Times New Roman"/>
                        <a:ea typeface="Times New Roman"/>
                        <a:cs typeface="Times New Roman"/>
                        <a:sym typeface="Times New Roman"/>
                      </a:endParaRPr>
                    </a:p>
                    <a:p>
                      <a:pPr marL="0" lvl="0" indent="0" algn="ctr" rtl="0">
                        <a:spcBef>
                          <a:spcPts val="0"/>
                        </a:spcBef>
                        <a:spcAft>
                          <a:spcPts val="0"/>
                        </a:spcAft>
                        <a:buNone/>
                      </a:pPr>
                      <a:endParaRPr>
                        <a:solidFill>
                          <a:schemeClr val="tx2">
                            <a:lumMod val="50000"/>
                          </a:schemeClr>
                        </a:solidFill>
                        <a:latin typeface="Times New Roman"/>
                        <a:ea typeface="Times New Roman"/>
                        <a:cs typeface="Times New Roman"/>
                        <a:sym typeface="Times New Roman"/>
                      </a:endParaRPr>
                    </a:p>
                    <a:p>
                      <a:pPr marL="0" lvl="0" indent="0" algn="ctr" rtl="0">
                        <a:spcBef>
                          <a:spcPts val="0"/>
                        </a:spcBef>
                        <a:spcAft>
                          <a:spcPts val="0"/>
                        </a:spcAft>
                        <a:buNone/>
                      </a:pPr>
                      <a:endParaRPr>
                        <a:solidFill>
                          <a:schemeClr val="tx2">
                            <a:lumMod val="50000"/>
                          </a:schemeClr>
                        </a:solidFill>
                        <a:latin typeface="Times New Roman"/>
                        <a:ea typeface="Times New Roman"/>
                        <a:cs typeface="Times New Roman"/>
                        <a:sym typeface="Times New Roman"/>
                      </a:endParaRPr>
                    </a:p>
                    <a:p>
                      <a:pPr marL="0" lvl="0" indent="0" algn="ctr" rtl="0">
                        <a:spcBef>
                          <a:spcPts val="0"/>
                        </a:spcBef>
                        <a:spcAft>
                          <a:spcPts val="0"/>
                        </a:spcAft>
                        <a:buNone/>
                      </a:pPr>
                      <a:endParaRPr>
                        <a:solidFill>
                          <a:schemeClr val="tx2">
                            <a:lumMod val="50000"/>
                          </a:schemeClr>
                        </a:solidFill>
                        <a:latin typeface="Times New Roman"/>
                        <a:ea typeface="Times New Roman"/>
                        <a:cs typeface="Times New Roman"/>
                        <a:sym typeface="Times New Roman"/>
                      </a:endParaRPr>
                    </a:p>
                    <a:p>
                      <a:pPr marL="0" lvl="0" indent="0" algn="ctr"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1</a:t>
                      </a:r>
                      <a:endParaRPr>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ctr" rtl="0">
                        <a:spcBef>
                          <a:spcPts val="0"/>
                        </a:spcBef>
                        <a:spcAft>
                          <a:spcPts val="0"/>
                        </a:spcAft>
                        <a:buNone/>
                      </a:pPr>
                      <a:r>
                        <a:rPr lang="en" dirty="0">
                          <a:solidFill>
                            <a:schemeClr val="tx2">
                              <a:lumMod val="50000"/>
                            </a:schemeClr>
                          </a:solidFill>
                          <a:latin typeface="Times New Roman"/>
                          <a:ea typeface="Times New Roman"/>
                          <a:cs typeface="Times New Roman"/>
                          <a:sym typeface="Times New Roman"/>
                        </a:rPr>
                        <a:t>1</a:t>
                      </a:r>
                      <a:endParaRPr dirty="0">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dirty="0">
                          <a:solidFill>
                            <a:schemeClr val="tx2">
                              <a:lumMod val="50000"/>
                            </a:schemeClr>
                          </a:solidFill>
                          <a:latin typeface="Times New Roman"/>
                          <a:ea typeface="Times New Roman"/>
                          <a:cs typeface="Times New Roman"/>
                          <a:sym typeface="Times New Roman"/>
                        </a:rPr>
                        <a:t>Xác định yêu cầu đề bài</a:t>
                      </a:r>
                      <a:endParaRPr dirty="0">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Cả nhóm</a:t>
                      </a:r>
                      <a:endParaRPr>
                        <a:solidFill>
                          <a:schemeClr val="tx2">
                            <a:lumMod val="50000"/>
                          </a:schemeClr>
                        </a:solidFill>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1"/>
                  </a:ext>
                </a:extLst>
              </a:tr>
              <a:tr h="304800">
                <a:tc vMerge="1">
                  <a:txBody>
                    <a:bodyPr/>
                    <a:lstStyle/>
                    <a:p>
                      <a:endParaRPr lang="en-US"/>
                    </a:p>
                  </a:txBody>
                  <a:tcPr/>
                </a:tc>
                <a:tc>
                  <a:txBody>
                    <a:bodyPr/>
                    <a:lstStyle/>
                    <a:p>
                      <a:pPr marL="0" lvl="0" indent="0" algn="ctr"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2</a:t>
                      </a:r>
                      <a:endParaRPr>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dirty="0">
                          <a:solidFill>
                            <a:schemeClr val="tx2">
                              <a:lumMod val="50000"/>
                            </a:schemeClr>
                          </a:solidFill>
                          <a:latin typeface="Times New Roman"/>
                          <a:ea typeface="Times New Roman"/>
                          <a:cs typeface="Times New Roman"/>
                          <a:sym typeface="Times New Roman"/>
                        </a:rPr>
                        <a:t>Mỗi thành viên lựa chọn đề tài, họp nhóm thống nhất ý kiến.</a:t>
                      </a:r>
                      <a:endParaRPr dirty="0">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Cả nhóm</a:t>
                      </a:r>
                      <a:endParaRPr>
                        <a:solidFill>
                          <a:schemeClr val="tx2">
                            <a:lumMod val="50000"/>
                          </a:schemeClr>
                        </a:solidFill>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2"/>
                  </a:ext>
                </a:extLst>
              </a:tr>
              <a:tr h="304800">
                <a:tc vMerge="1">
                  <a:txBody>
                    <a:bodyPr/>
                    <a:lstStyle/>
                    <a:p>
                      <a:endParaRPr lang="en-US"/>
                    </a:p>
                  </a:txBody>
                  <a:tcPr/>
                </a:tc>
                <a:tc>
                  <a:txBody>
                    <a:bodyPr/>
                    <a:lstStyle/>
                    <a:p>
                      <a:pPr marL="0" lvl="0" indent="0" algn="ctr"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3</a:t>
                      </a:r>
                      <a:endParaRPr>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dirty="0">
                          <a:solidFill>
                            <a:schemeClr val="tx2">
                              <a:lumMod val="50000"/>
                            </a:schemeClr>
                          </a:solidFill>
                          <a:latin typeface="Times New Roman"/>
                          <a:ea typeface="Times New Roman"/>
                          <a:cs typeface="Times New Roman"/>
                          <a:sym typeface="Times New Roman"/>
                        </a:rPr>
                        <a:t>Tìm hiểu quy trình quản lý thư viện của Bệnh viện Đa khoa Gia Đình - Tìm hiểu Bệnh viện Đa khoa Gia Đình</a:t>
                      </a:r>
                      <a:endParaRPr dirty="0">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Cả nhóm</a:t>
                      </a:r>
                      <a:endParaRPr>
                        <a:solidFill>
                          <a:schemeClr val="tx2">
                            <a:lumMod val="50000"/>
                          </a:schemeClr>
                        </a:solidFill>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3"/>
                  </a:ext>
                </a:extLst>
              </a:tr>
              <a:tr h="304800">
                <a:tc vMerge="1">
                  <a:txBody>
                    <a:bodyPr/>
                    <a:lstStyle/>
                    <a:p>
                      <a:endParaRPr lang="en-US"/>
                    </a:p>
                  </a:txBody>
                  <a:tcPr/>
                </a:tc>
                <a:tc>
                  <a:txBody>
                    <a:bodyPr/>
                    <a:lstStyle/>
                    <a:p>
                      <a:pPr marL="0" lvl="0" indent="0" algn="ctr"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4</a:t>
                      </a:r>
                      <a:endParaRPr>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dirty="0">
                          <a:solidFill>
                            <a:schemeClr val="tx2">
                              <a:lumMod val="50000"/>
                            </a:schemeClr>
                          </a:solidFill>
                          <a:latin typeface="Times New Roman"/>
                          <a:ea typeface="Times New Roman"/>
                          <a:cs typeface="Times New Roman"/>
                          <a:sym typeface="Times New Roman"/>
                        </a:rPr>
                        <a:t>Phân tích và thiết kế hệ thống </a:t>
                      </a:r>
                      <a:endParaRPr dirty="0">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dirty="0">
                          <a:solidFill>
                            <a:schemeClr val="tx2">
                              <a:lumMod val="50000"/>
                            </a:schemeClr>
                          </a:solidFill>
                          <a:latin typeface="Times New Roman"/>
                          <a:ea typeface="Times New Roman"/>
                          <a:cs typeface="Times New Roman"/>
                          <a:sym typeface="Times New Roman"/>
                        </a:rPr>
                        <a:t>Thùy Dung</a:t>
                      </a:r>
                      <a:endParaRPr dirty="0">
                        <a:solidFill>
                          <a:schemeClr val="tx2">
                            <a:lumMod val="50000"/>
                          </a:schemeClr>
                        </a:solidFill>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4"/>
                  </a:ext>
                </a:extLst>
              </a:tr>
              <a:tr h="304800">
                <a:tc vMerge="1">
                  <a:txBody>
                    <a:bodyPr/>
                    <a:lstStyle/>
                    <a:p>
                      <a:endParaRPr lang="en-US"/>
                    </a:p>
                  </a:txBody>
                  <a:tcPr/>
                </a:tc>
                <a:tc>
                  <a:txBody>
                    <a:bodyPr/>
                    <a:lstStyle/>
                    <a:p>
                      <a:pPr marL="0" lvl="0" indent="0" algn="ctr"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5</a:t>
                      </a:r>
                      <a:endParaRPr>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Lập Github.</a:t>
                      </a:r>
                      <a:endParaRPr>
                        <a:solidFill>
                          <a:schemeClr val="tx2">
                            <a:lumMod val="50000"/>
                          </a:schemeClr>
                        </a:solidFill>
                        <a:latin typeface="Times New Roman"/>
                        <a:ea typeface="Times New Roman"/>
                        <a:cs typeface="Times New Roman"/>
                        <a:sym typeface="Times New Roman"/>
                      </a:endParaRPr>
                    </a:p>
                    <a:p>
                      <a:pPr marL="0" lvl="0" indent="0" algn="l"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Đảm bảo các thành viên trong nhóm cách sử dụng Github.</a:t>
                      </a:r>
                      <a:endParaRPr>
                        <a:solidFill>
                          <a:schemeClr val="tx2">
                            <a:lumMod val="50000"/>
                          </a:schemeClr>
                        </a:solidFill>
                        <a:latin typeface="Times New Roman"/>
                        <a:ea typeface="Times New Roman"/>
                        <a:cs typeface="Times New Roman"/>
                        <a:sym typeface="Times New Roman"/>
                      </a:endParaRPr>
                    </a:p>
                    <a:p>
                      <a:pPr marL="0" lvl="0" indent="0" algn="l"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Thông qua Github quản lý source code xuyên suốt quá trình.</a:t>
                      </a:r>
                      <a:endParaRPr>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dirty="0">
                          <a:solidFill>
                            <a:schemeClr val="tx2">
                              <a:lumMod val="50000"/>
                            </a:schemeClr>
                          </a:solidFill>
                          <a:latin typeface="Times New Roman"/>
                          <a:ea typeface="Times New Roman"/>
                          <a:cs typeface="Times New Roman"/>
                          <a:sym typeface="Times New Roman"/>
                        </a:rPr>
                        <a:t>Thùy Trang - Anh Thư </a:t>
                      </a:r>
                      <a:endParaRPr dirty="0">
                        <a:solidFill>
                          <a:schemeClr val="tx2">
                            <a:lumMod val="50000"/>
                          </a:schemeClr>
                        </a:solidFill>
                        <a:latin typeface="Times New Roman"/>
                        <a:ea typeface="Times New Roman"/>
                        <a:cs typeface="Times New Roman"/>
                        <a:sym typeface="Times New Roman"/>
                      </a:endParaRPr>
                    </a:p>
                    <a:p>
                      <a:pPr marL="0" lvl="0" indent="0" algn="l" rtl="0">
                        <a:spcBef>
                          <a:spcPts val="0"/>
                        </a:spcBef>
                        <a:spcAft>
                          <a:spcPts val="0"/>
                        </a:spcAft>
                        <a:buNone/>
                      </a:pPr>
                      <a:endParaRPr dirty="0">
                        <a:solidFill>
                          <a:schemeClr val="tx2">
                            <a:lumMod val="50000"/>
                          </a:schemeClr>
                        </a:solidFill>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5"/>
                  </a:ext>
                </a:extLst>
              </a:tr>
              <a:tr h="304800">
                <a:tc vMerge="1">
                  <a:txBody>
                    <a:bodyPr/>
                    <a:lstStyle/>
                    <a:p>
                      <a:endParaRPr lang="en-US"/>
                    </a:p>
                  </a:txBody>
                  <a:tcPr/>
                </a:tc>
                <a:tc>
                  <a:txBody>
                    <a:bodyPr/>
                    <a:lstStyle/>
                    <a:p>
                      <a:pPr marL="0" lvl="0" indent="0" algn="ctr"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6</a:t>
                      </a:r>
                      <a:endParaRPr>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a:solidFill>
                            <a:schemeClr val="tx2">
                              <a:lumMod val="50000"/>
                            </a:schemeClr>
                          </a:solidFill>
                          <a:latin typeface="Times New Roman"/>
                          <a:ea typeface="Times New Roman"/>
                          <a:cs typeface="Times New Roman"/>
                          <a:sym typeface="Times New Roman"/>
                        </a:rPr>
                        <a:t>Chuẩn bị slide - Nội dung trình bày - Báo cáo</a:t>
                      </a:r>
                      <a:endParaRPr>
                        <a:solidFill>
                          <a:schemeClr val="tx2">
                            <a:lumMod val="50000"/>
                          </a:schemeClr>
                        </a:solidFill>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dirty="0">
                          <a:solidFill>
                            <a:schemeClr val="tx2">
                              <a:lumMod val="50000"/>
                            </a:schemeClr>
                          </a:solidFill>
                          <a:latin typeface="Times New Roman"/>
                          <a:ea typeface="Times New Roman"/>
                          <a:cs typeface="Times New Roman"/>
                          <a:sym typeface="Times New Roman"/>
                        </a:rPr>
                        <a:t>Cả nhóm</a:t>
                      </a:r>
                      <a:endParaRPr dirty="0">
                        <a:solidFill>
                          <a:schemeClr val="tx2">
                            <a:lumMod val="50000"/>
                          </a:schemeClr>
                        </a:solidFill>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6"/>
                  </a:ext>
                </a:extLst>
              </a:tr>
              <a:tr h="304800">
                <a:tc vMerge="1">
                  <a:txBody>
                    <a:bodyPr/>
                    <a:lstStyle/>
                    <a:p>
                      <a:endParaRPr lang="en-US"/>
                    </a:p>
                  </a:txBody>
                  <a:tcPr/>
                </a:tc>
                <a:tc>
                  <a:txBody>
                    <a:bodyPr/>
                    <a:lstStyle/>
                    <a:p>
                      <a:pPr marL="0" lvl="0" indent="0" algn="l" rtl="0">
                        <a:spcBef>
                          <a:spcPts val="0"/>
                        </a:spcBef>
                        <a:spcAft>
                          <a:spcPts val="0"/>
                        </a:spcAft>
                        <a:buNone/>
                      </a:pPr>
                      <a:endParaRPr>
                        <a:solidFill>
                          <a:schemeClr val="tx2">
                            <a:lumMod val="50000"/>
                          </a:schemeClr>
                        </a:solidFill>
                      </a:endParaRPr>
                    </a:p>
                  </a:txBody>
                  <a:tcPr marL="63500" marR="63500" marT="63500" marB="63500"/>
                </a:tc>
                <a:tc>
                  <a:txBody>
                    <a:bodyPr/>
                    <a:lstStyle/>
                    <a:p>
                      <a:pPr marL="0" lvl="0" indent="0" algn="l" rtl="0">
                        <a:spcBef>
                          <a:spcPts val="0"/>
                        </a:spcBef>
                        <a:spcAft>
                          <a:spcPts val="0"/>
                        </a:spcAft>
                        <a:buNone/>
                      </a:pPr>
                      <a:endParaRPr>
                        <a:solidFill>
                          <a:schemeClr val="tx2">
                            <a:lumMod val="50000"/>
                          </a:schemeClr>
                        </a:solidFill>
                      </a:endParaRPr>
                    </a:p>
                  </a:txBody>
                  <a:tcPr marL="63500" marR="63500" marT="63500" marB="63500"/>
                </a:tc>
                <a:tc>
                  <a:txBody>
                    <a:bodyPr/>
                    <a:lstStyle/>
                    <a:p>
                      <a:pPr marL="0" lvl="0" indent="0" algn="l" rtl="0">
                        <a:spcBef>
                          <a:spcPts val="0"/>
                        </a:spcBef>
                        <a:spcAft>
                          <a:spcPts val="0"/>
                        </a:spcAft>
                        <a:buNone/>
                      </a:pPr>
                      <a:endParaRPr dirty="0">
                        <a:solidFill>
                          <a:schemeClr val="tx2">
                            <a:lumMod val="50000"/>
                          </a:schemeClr>
                        </a:solidFill>
                        <a:latin typeface="Times New Roman"/>
                        <a:ea typeface="Times New Roman"/>
                        <a:cs typeface="Times New Roman"/>
                        <a:sym typeface="Times New Roman"/>
                      </a:endParaRPr>
                    </a:p>
                  </a:txBody>
                  <a:tcPr marL="63500" marR="63500" marT="63500" marB="63500"/>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75"/>
        <p:cNvGrpSpPr/>
        <p:nvPr/>
      </p:nvGrpSpPr>
      <p:grpSpPr>
        <a:xfrm>
          <a:off x="0" y="0"/>
          <a:ext cx="0" cy="0"/>
          <a:chOff x="0" y="0"/>
          <a:chExt cx="0" cy="0"/>
        </a:xfrm>
      </p:grpSpPr>
      <p:sp>
        <p:nvSpPr>
          <p:cNvPr id="2176" name="Google Shape;2176;p42"/>
          <p:cNvSpPr txBox="1"/>
          <p:nvPr/>
        </p:nvSpPr>
        <p:spPr>
          <a:xfrm>
            <a:off x="606300" y="995250"/>
            <a:ext cx="7933200" cy="85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latin typeface="Open Sans"/>
                <a:ea typeface="Open Sans"/>
                <a:cs typeface="Open Sans"/>
                <a:sym typeface="Open Sans"/>
              </a:rPr>
              <a:t>Hiện tại thư viện của Bệnh viện mới xây dựng, hình thức quản lý chỉ dừng ở mức độ thủ công. Chỉ nhân viên của bệnh viện có ID được phép mượn trả sách. Độc giả mang sách qua bộ phận nhân sự đóng mộc đỏ. Nhập liệu vào bảng excel, chỉ được mượn tối đa 2 tháng. </a:t>
            </a:r>
            <a:endParaRPr dirty="0">
              <a:solidFill>
                <a:schemeClr val="dk2"/>
              </a:solidFill>
              <a:latin typeface="Open Sans"/>
              <a:ea typeface="Open Sans"/>
              <a:cs typeface="Open Sans"/>
              <a:sym typeface="Open Sans"/>
            </a:endParaRPr>
          </a:p>
        </p:txBody>
      </p:sp>
      <p:sp>
        <p:nvSpPr>
          <p:cNvPr id="2177" name="Google Shape;2177;p42"/>
          <p:cNvSpPr txBox="1">
            <a:spLocks noGrp="1"/>
          </p:cNvSpPr>
          <p:nvPr>
            <p:ph type="ctrTitle"/>
          </p:nvPr>
        </p:nvSpPr>
        <p:spPr>
          <a:xfrm>
            <a:off x="736646" y="373025"/>
            <a:ext cx="7672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Open Sans SemiBold" panose="020B0604020202020204" charset="0"/>
                <a:ea typeface="Open Sans SemiBold" panose="020B0604020202020204" charset="0"/>
                <a:cs typeface="Open Sans SemiBold" panose="020B0604020202020204" charset="0"/>
              </a:rPr>
              <a:t>Quy trình quản lý thư viện hiện tại </a:t>
            </a:r>
            <a:endParaRPr b="1" dirty="0">
              <a:solidFill>
                <a:schemeClr val="dk2"/>
              </a:solidFill>
              <a:latin typeface="Open Sans SemiBold" panose="020B0604020202020204" charset="0"/>
              <a:ea typeface="Open Sans SemiBold" panose="020B0604020202020204" charset="0"/>
              <a:cs typeface="Open Sans SemiBold" panose="020B0604020202020204" charset="0"/>
            </a:endParaRPr>
          </a:p>
        </p:txBody>
      </p:sp>
      <p:pic>
        <p:nvPicPr>
          <p:cNvPr id="2178" name="Google Shape;2178;p42"/>
          <p:cNvPicPr preferRelativeResize="0"/>
          <p:nvPr/>
        </p:nvPicPr>
        <p:blipFill>
          <a:blip r:embed="rId3">
            <a:alphaModFix/>
          </a:blip>
          <a:stretch>
            <a:fillRect/>
          </a:stretch>
        </p:blipFill>
        <p:spPr>
          <a:xfrm>
            <a:off x="-87175" y="95525"/>
            <a:ext cx="1753200" cy="964275"/>
          </a:xfrm>
          <a:prstGeom prst="rect">
            <a:avLst/>
          </a:prstGeom>
          <a:noFill/>
          <a:ln>
            <a:noFill/>
          </a:ln>
        </p:spPr>
      </p:pic>
      <p:pic>
        <p:nvPicPr>
          <p:cNvPr id="4" name="Picture 3"/>
          <p:cNvPicPr>
            <a:picLocks noChangeAspect="1"/>
          </p:cNvPicPr>
          <p:nvPr/>
        </p:nvPicPr>
        <p:blipFill>
          <a:blip r:embed="rId4"/>
          <a:stretch>
            <a:fillRect/>
          </a:stretch>
        </p:blipFill>
        <p:spPr>
          <a:xfrm>
            <a:off x="378506" y="2023847"/>
            <a:ext cx="2052274" cy="2886822"/>
          </a:xfrm>
          <a:prstGeom prst="rect">
            <a:avLst/>
          </a:prstGeom>
        </p:spPr>
      </p:pic>
      <p:pic>
        <p:nvPicPr>
          <p:cNvPr id="5" name="Picture 4"/>
          <p:cNvPicPr>
            <a:picLocks noChangeAspect="1"/>
          </p:cNvPicPr>
          <p:nvPr/>
        </p:nvPicPr>
        <p:blipFill>
          <a:blip r:embed="rId5"/>
          <a:stretch>
            <a:fillRect/>
          </a:stretch>
        </p:blipFill>
        <p:spPr>
          <a:xfrm>
            <a:off x="3271169" y="2023847"/>
            <a:ext cx="2464096" cy="2886822"/>
          </a:xfrm>
          <a:prstGeom prst="rect">
            <a:avLst/>
          </a:prstGeom>
        </p:spPr>
      </p:pic>
      <p:pic>
        <p:nvPicPr>
          <p:cNvPr id="6" name="Picture 5"/>
          <p:cNvPicPr>
            <a:picLocks noChangeAspect="1"/>
          </p:cNvPicPr>
          <p:nvPr/>
        </p:nvPicPr>
        <p:blipFill>
          <a:blip r:embed="rId6"/>
          <a:stretch>
            <a:fillRect/>
          </a:stretch>
        </p:blipFill>
        <p:spPr>
          <a:xfrm>
            <a:off x="6575655" y="2023847"/>
            <a:ext cx="2172105" cy="2886822"/>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176"/>
                                        </p:tgtEl>
                                        <p:attrNameLst>
                                          <p:attrName>style.visibility</p:attrName>
                                        </p:attrNameLst>
                                      </p:cBhvr>
                                      <p:to>
                                        <p:strVal val="visible"/>
                                      </p:to>
                                    </p:set>
                                    <p:anim calcmode="lin" valueType="num">
                                      <p:cBhvr>
                                        <p:cTn id="7" dur="1000" fill="hold"/>
                                        <p:tgtEl>
                                          <p:spTgt spid="2176"/>
                                        </p:tgtEl>
                                        <p:attrNameLst>
                                          <p:attrName>ppt_w</p:attrName>
                                        </p:attrNameLst>
                                      </p:cBhvr>
                                      <p:tavLst>
                                        <p:tav tm="0">
                                          <p:val>
                                            <p:fltVal val="0"/>
                                          </p:val>
                                        </p:tav>
                                        <p:tav tm="100000">
                                          <p:val>
                                            <p:strVal val="#ppt_w"/>
                                          </p:val>
                                        </p:tav>
                                      </p:tavLst>
                                    </p:anim>
                                    <p:anim calcmode="lin" valueType="num">
                                      <p:cBhvr>
                                        <p:cTn id="8" dur="1000" fill="hold"/>
                                        <p:tgtEl>
                                          <p:spTgt spid="2176"/>
                                        </p:tgtEl>
                                        <p:attrNameLst>
                                          <p:attrName>ppt_h</p:attrName>
                                        </p:attrNameLst>
                                      </p:cBhvr>
                                      <p:tavLst>
                                        <p:tav tm="0">
                                          <p:val>
                                            <p:fltVal val="0"/>
                                          </p:val>
                                        </p:tav>
                                        <p:tav tm="100000">
                                          <p:val>
                                            <p:strVal val="#ppt_h"/>
                                          </p:val>
                                        </p:tav>
                                      </p:tavLst>
                                    </p:anim>
                                    <p:anim calcmode="lin" valueType="num">
                                      <p:cBhvr>
                                        <p:cTn id="9" dur="1000" fill="hold"/>
                                        <p:tgtEl>
                                          <p:spTgt spid="2176"/>
                                        </p:tgtEl>
                                        <p:attrNameLst>
                                          <p:attrName>style.rotation</p:attrName>
                                        </p:attrNameLst>
                                      </p:cBhvr>
                                      <p:tavLst>
                                        <p:tav tm="0">
                                          <p:val>
                                            <p:fltVal val="90"/>
                                          </p:val>
                                        </p:tav>
                                        <p:tav tm="100000">
                                          <p:val>
                                            <p:fltVal val="0"/>
                                          </p:val>
                                        </p:tav>
                                      </p:tavLst>
                                    </p:anim>
                                    <p:animEffect transition="in" filter="fade">
                                      <p:cBhvr>
                                        <p:cTn id="10" dur="1000"/>
                                        <p:tgtEl>
                                          <p:spTgt spid="2176"/>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1000" fill="hold"/>
                                        <p:tgtEl>
                                          <p:spTgt spid="4"/>
                                        </p:tgtEl>
                                        <p:attrNameLst>
                                          <p:attrName>ppt_w</p:attrName>
                                        </p:attrNameLst>
                                      </p:cBhvr>
                                      <p:tavLst>
                                        <p:tav tm="0">
                                          <p:val>
                                            <p:fltVal val="0"/>
                                          </p:val>
                                        </p:tav>
                                        <p:tav tm="100000">
                                          <p:val>
                                            <p:strVal val="#ppt_w"/>
                                          </p:val>
                                        </p:tav>
                                      </p:tavLst>
                                    </p:anim>
                                    <p:anim calcmode="lin" valueType="num">
                                      <p:cBhvr>
                                        <p:cTn id="16" dur="1000" fill="hold"/>
                                        <p:tgtEl>
                                          <p:spTgt spid="4"/>
                                        </p:tgtEl>
                                        <p:attrNameLst>
                                          <p:attrName>ppt_h</p:attrName>
                                        </p:attrNameLst>
                                      </p:cBhvr>
                                      <p:tavLst>
                                        <p:tav tm="0">
                                          <p:val>
                                            <p:fltVal val="0"/>
                                          </p:val>
                                        </p:tav>
                                        <p:tav tm="100000">
                                          <p:val>
                                            <p:strVal val="#ppt_h"/>
                                          </p:val>
                                        </p:tav>
                                      </p:tavLst>
                                    </p:anim>
                                    <p:anim calcmode="lin" valueType="num">
                                      <p:cBhvr>
                                        <p:cTn id="17" dur="1000" fill="hold"/>
                                        <p:tgtEl>
                                          <p:spTgt spid="4"/>
                                        </p:tgtEl>
                                        <p:attrNameLst>
                                          <p:attrName>style.rotation</p:attrName>
                                        </p:attrNameLst>
                                      </p:cBhvr>
                                      <p:tavLst>
                                        <p:tav tm="0">
                                          <p:val>
                                            <p:fltVal val="90"/>
                                          </p:val>
                                        </p:tav>
                                        <p:tav tm="100000">
                                          <p:val>
                                            <p:fltVal val="0"/>
                                          </p:val>
                                        </p:tav>
                                      </p:tavLst>
                                    </p:anim>
                                    <p:animEffect transition="in" filter="fade">
                                      <p:cBhvr>
                                        <p:cTn id="18" dur="1000"/>
                                        <p:tgtEl>
                                          <p:spTgt spid="4"/>
                                        </p:tgtEl>
                                      </p:cBhvr>
                                    </p:animEffect>
                                  </p:childTnLst>
                                </p:cTn>
                              </p:par>
                              <p:par>
                                <p:cTn id="19" presetID="3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1000" fill="hold"/>
                                        <p:tgtEl>
                                          <p:spTgt spid="6"/>
                                        </p:tgtEl>
                                        <p:attrNameLst>
                                          <p:attrName>ppt_w</p:attrName>
                                        </p:attrNameLst>
                                      </p:cBhvr>
                                      <p:tavLst>
                                        <p:tav tm="0">
                                          <p:val>
                                            <p:fltVal val="0"/>
                                          </p:val>
                                        </p:tav>
                                        <p:tav tm="100000">
                                          <p:val>
                                            <p:strVal val="#ppt_w"/>
                                          </p:val>
                                        </p:tav>
                                      </p:tavLst>
                                    </p:anim>
                                    <p:anim calcmode="lin" valueType="num">
                                      <p:cBhvr>
                                        <p:cTn id="22" dur="1000" fill="hold"/>
                                        <p:tgtEl>
                                          <p:spTgt spid="6"/>
                                        </p:tgtEl>
                                        <p:attrNameLst>
                                          <p:attrName>ppt_h</p:attrName>
                                        </p:attrNameLst>
                                      </p:cBhvr>
                                      <p:tavLst>
                                        <p:tav tm="0">
                                          <p:val>
                                            <p:fltVal val="0"/>
                                          </p:val>
                                        </p:tav>
                                        <p:tav tm="100000">
                                          <p:val>
                                            <p:strVal val="#ppt_h"/>
                                          </p:val>
                                        </p:tav>
                                      </p:tavLst>
                                    </p:anim>
                                    <p:anim calcmode="lin" valueType="num">
                                      <p:cBhvr>
                                        <p:cTn id="23" dur="1000" fill="hold"/>
                                        <p:tgtEl>
                                          <p:spTgt spid="6"/>
                                        </p:tgtEl>
                                        <p:attrNameLst>
                                          <p:attrName>style.rotation</p:attrName>
                                        </p:attrNameLst>
                                      </p:cBhvr>
                                      <p:tavLst>
                                        <p:tav tm="0">
                                          <p:val>
                                            <p:fltVal val="90"/>
                                          </p:val>
                                        </p:tav>
                                        <p:tav tm="100000">
                                          <p:val>
                                            <p:fltVal val="0"/>
                                          </p:val>
                                        </p:tav>
                                      </p:tavLst>
                                    </p:anim>
                                    <p:animEffect transition="in" filter="fade">
                                      <p:cBhvr>
                                        <p:cTn id="24" dur="10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p:cTn id="29" dur="1000" fill="hold"/>
                                        <p:tgtEl>
                                          <p:spTgt spid="5"/>
                                        </p:tgtEl>
                                        <p:attrNameLst>
                                          <p:attrName>ppt_w</p:attrName>
                                        </p:attrNameLst>
                                      </p:cBhvr>
                                      <p:tavLst>
                                        <p:tav tm="0">
                                          <p:val>
                                            <p:fltVal val="0"/>
                                          </p:val>
                                        </p:tav>
                                        <p:tav tm="100000">
                                          <p:val>
                                            <p:strVal val="#ppt_w"/>
                                          </p:val>
                                        </p:tav>
                                      </p:tavLst>
                                    </p:anim>
                                    <p:anim calcmode="lin" valueType="num">
                                      <p:cBhvr>
                                        <p:cTn id="30" dur="1000" fill="hold"/>
                                        <p:tgtEl>
                                          <p:spTgt spid="5"/>
                                        </p:tgtEl>
                                        <p:attrNameLst>
                                          <p:attrName>ppt_h</p:attrName>
                                        </p:attrNameLst>
                                      </p:cBhvr>
                                      <p:tavLst>
                                        <p:tav tm="0">
                                          <p:val>
                                            <p:fltVal val="0"/>
                                          </p:val>
                                        </p:tav>
                                        <p:tav tm="100000">
                                          <p:val>
                                            <p:strVal val="#ppt_h"/>
                                          </p:val>
                                        </p:tav>
                                      </p:tavLst>
                                    </p:anim>
                                    <p:anim calcmode="lin" valueType="num">
                                      <p:cBhvr>
                                        <p:cTn id="31" dur="1000" fill="hold"/>
                                        <p:tgtEl>
                                          <p:spTgt spid="5"/>
                                        </p:tgtEl>
                                        <p:attrNameLst>
                                          <p:attrName>style.rotation</p:attrName>
                                        </p:attrNameLst>
                                      </p:cBhvr>
                                      <p:tavLst>
                                        <p:tav tm="0">
                                          <p:val>
                                            <p:fltVal val="90"/>
                                          </p:val>
                                        </p:tav>
                                        <p:tav tm="100000">
                                          <p:val>
                                            <p:fltVal val="0"/>
                                          </p:val>
                                        </p:tav>
                                      </p:tavLst>
                                    </p:anim>
                                    <p:animEffect transition="in" filter="fade">
                                      <p:cBhvr>
                                        <p:cTn id="32"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83" name="Google Shape;2183;p43"/>
          <p:cNvSpPr txBox="1">
            <a:spLocks noGrp="1"/>
          </p:cNvSpPr>
          <p:nvPr>
            <p:ph type="subTitle" idx="1"/>
          </p:nvPr>
        </p:nvSpPr>
        <p:spPr>
          <a:xfrm>
            <a:off x="1943038" y="2002575"/>
            <a:ext cx="6301802" cy="1670265"/>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AutoNum type="arabicPeriod"/>
            </a:pPr>
            <a:r>
              <a:rPr lang="en" dirty="0"/>
              <a:t>Quản lý đầu sách</a:t>
            </a:r>
            <a:endParaRPr dirty="0"/>
          </a:p>
          <a:p>
            <a:pPr marL="457200" lvl="0" indent="-317500" algn="l" rtl="0">
              <a:spcBef>
                <a:spcPts val="0"/>
              </a:spcBef>
              <a:spcAft>
                <a:spcPts val="0"/>
              </a:spcAft>
              <a:buSzPts val="1400"/>
              <a:buAutoNum type="arabicPeriod"/>
            </a:pPr>
            <a:r>
              <a:rPr lang="en" dirty="0"/>
              <a:t>Quản lý loại đầu sách</a:t>
            </a:r>
            <a:endParaRPr dirty="0"/>
          </a:p>
          <a:p>
            <a:pPr marL="457200" lvl="0" indent="-317500" algn="l" rtl="0">
              <a:spcBef>
                <a:spcPts val="0"/>
              </a:spcBef>
              <a:spcAft>
                <a:spcPts val="0"/>
              </a:spcAft>
              <a:buSzPts val="1400"/>
              <a:buAutoNum type="arabicPeriod"/>
            </a:pPr>
            <a:r>
              <a:rPr lang="en" dirty="0"/>
              <a:t>Quản lý độc giả</a:t>
            </a:r>
            <a:endParaRPr dirty="0"/>
          </a:p>
          <a:p>
            <a:pPr marL="457200" lvl="0" indent="-317500" algn="l" rtl="0">
              <a:spcBef>
                <a:spcPts val="0"/>
              </a:spcBef>
              <a:spcAft>
                <a:spcPts val="0"/>
              </a:spcAft>
              <a:buSzPts val="1400"/>
              <a:buAutoNum type="arabicPeriod"/>
            </a:pPr>
            <a:r>
              <a:rPr lang="en" dirty="0"/>
              <a:t>Quản lý mượn trả sách</a:t>
            </a:r>
            <a:endParaRPr dirty="0"/>
          </a:p>
          <a:p>
            <a:pPr marL="457200" lvl="0" indent="-317500" algn="l" rtl="0">
              <a:spcBef>
                <a:spcPts val="0"/>
              </a:spcBef>
              <a:spcAft>
                <a:spcPts val="0"/>
              </a:spcAft>
              <a:buSzPts val="1400"/>
              <a:buAutoNum type="arabicPeriod"/>
            </a:pPr>
            <a:r>
              <a:rPr lang="en" dirty="0"/>
              <a:t>Quản lý vi phạm</a:t>
            </a:r>
            <a:endParaRPr dirty="0"/>
          </a:p>
          <a:p>
            <a:pPr marL="457200" lvl="0" indent="-317500" algn="l" rtl="0">
              <a:spcBef>
                <a:spcPts val="0"/>
              </a:spcBef>
              <a:spcAft>
                <a:spcPts val="0"/>
              </a:spcAft>
              <a:buSzPts val="1400"/>
              <a:buAutoNum type="arabicPeriod"/>
            </a:pPr>
            <a:r>
              <a:rPr lang="en" dirty="0" smtClean="0"/>
              <a:t>Quản </a:t>
            </a:r>
            <a:r>
              <a:rPr lang="en" dirty="0"/>
              <a:t>lý nhân viên (Thủ thư)</a:t>
            </a:r>
            <a:endParaRPr dirty="0"/>
          </a:p>
          <a:p>
            <a:pPr marL="457200" lvl="0" indent="-317500" algn="l" rtl="0">
              <a:spcBef>
                <a:spcPts val="0"/>
              </a:spcBef>
              <a:spcAft>
                <a:spcPts val="0"/>
              </a:spcAft>
              <a:buSzPts val="1400"/>
              <a:buAutoNum type="arabicPeriod"/>
            </a:pPr>
            <a:r>
              <a:rPr lang="en" dirty="0"/>
              <a:t>Báo </a:t>
            </a:r>
            <a:r>
              <a:rPr lang="en" dirty="0" smtClean="0"/>
              <a:t>cáo: Mượn/trả cho phép group by: day/month/quarter/year</a:t>
            </a:r>
            <a:endParaRPr dirty="0"/>
          </a:p>
          <a:p>
            <a:pPr marL="0" lvl="0" indent="0" algn="l" rtl="0">
              <a:spcBef>
                <a:spcPts val="0"/>
              </a:spcBef>
              <a:spcAft>
                <a:spcPts val="0"/>
              </a:spcAft>
              <a:buNone/>
            </a:pPr>
            <a:endParaRPr dirty="0"/>
          </a:p>
        </p:txBody>
      </p:sp>
      <p:sp>
        <p:nvSpPr>
          <p:cNvPr id="2184" name="Google Shape;2184;p43"/>
          <p:cNvSpPr/>
          <p:nvPr/>
        </p:nvSpPr>
        <p:spPr>
          <a:xfrm>
            <a:off x="4566955" y="-2521549"/>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3"/>
          <p:cNvSpPr txBox="1">
            <a:spLocks noGrp="1"/>
          </p:cNvSpPr>
          <p:nvPr>
            <p:ph type="ctrTitle"/>
          </p:nvPr>
        </p:nvSpPr>
        <p:spPr>
          <a:xfrm>
            <a:off x="2885820" y="386655"/>
            <a:ext cx="3077100" cy="62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Objects</a:t>
            </a:r>
            <a:endParaRPr dirty="0"/>
          </a:p>
        </p:txBody>
      </p:sp>
      <p:pic>
        <p:nvPicPr>
          <p:cNvPr id="2186" name="Google Shape;2186;p43"/>
          <p:cNvPicPr preferRelativeResize="0"/>
          <p:nvPr/>
        </p:nvPicPr>
        <p:blipFill>
          <a:blip r:embed="rId3">
            <a:alphaModFix/>
          </a:blip>
          <a:stretch>
            <a:fillRect/>
          </a:stretch>
        </p:blipFill>
        <p:spPr>
          <a:xfrm>
            <a:off x="0" y="0"/>
            <a:ext cx="1753200" cy="964275"/>
          </a:xfrm>
          <a:prstGeom prst="rect">
            <a:avLst/>
          </a:prstGeom>
          <a:noFill/>
          <a:ln>
            <a:noFill/>
          </a:ln>
        </p:spPr>
      </p:pic>
      <p:sp>
        <p:nvSpPr>
          <p:cNvPr id="6" name="Google Shape;2203;p46"/>
          <p:cNvSpPr txBox="1"/>
          <p:nvPr/>
        </p:nvSpPr>
        <p:spPr>
          <a:xfrm>
            <a:off x="876600" y="966450"/>
            <a:ext cx="7933200" cy="85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latin typeface="Open Sans"/>
                <a:ea typeface="Open Sans"/>
                <a:cs typeface="Open Sans"/>
                <a:sym typeface="Open Sans"/>
              </a:rPr>
              <a:t>Module sẽ được phát triển trên Odoo14/Python3.9/Postgresql 10.</a:t>
            </a:r>
            <a:endParaRPr dirty="0">
              <a:solidFill>
                <a:schemeClr val="dk2"/>
              </a:solidFill>
              <a:latin typeface="Open Sans"/>
              <a:ea typeface="Open Sans"/>
              <a:cs typeface="Open Sans"/>
              <a:sym typeface="Open Sans"/>
            </a:endParaRPr>
          </a:p>
          <a:p>
            <a:pPr marL="0" lvl="0" indent="0" algn="l" rtl="0">
              <a:spcBef>
                <a:spcPts val="0"/>
              </a:spcBef>
              <a:spcAft>
                <a:spcPts val="0"/>
              </a:spcAft>
              <a:buNone/>
            </a:pPr>
            <a:r>
              <a:rPr lang="en" dirty="0">
                <a:solidFill>
                  <a:schemeClr val="dk2"/>
                </a:solidFill>
                <a:latin typeface="Open Sans"/>
                <a:ea typeface="Open Sans"/>
                <a:cs typeface="Open Sans"/>
                <a:sym typeface="Open Sans"/>
              </a:rPr>
              <a:t>Build addons “Lib management”</a:t>
            </a:r>
            <a:endParaRPr dirty="0">
              <a:solidFill>
                <a:schemeClr val="dk2"/>
              </a:solidFill>
              <a:latin typeface="Open Sans"/>
              <a:ea typeface="Open Sans"/>
              <a:cs typeface="Open Sans"/>
              <a:sym typeface="Open Sans"/>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2185"/>
                                        </p:tgtEl>
                                        <p:attrNameLst>
                                          <p:attrName>style.visibility</p:attrName>
                                        </p:attrNameLst>
                                      </p:cBhvr>
                                      <p:to>
                                        <p:strVal val="visible"/>
                                      </p:to>
                                    </p:set>
                                    <p:animEffect transition="in" filter="circle(in)">
                                      <p:cBhvr>
                                        <p:cTn id="7" dur="2000"/>
                                        <p:tgtEl>
                                          <p:spTgt spid="2185"/>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circle(in)">
                                      <p:cBhvr>
                                        <p:cTn id="10" dur="20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grpId="0" nodeType="clickEffect">
                                  <p:stCondLst>
                                    <p:cond delay="0"/>
                                  </p:stCondLst>
                                  <p:childTnLst>
                                    <p:set>
                                      <p:cBhvr>
                                        <p:cTn id="14" dur="1" fill="hold">
                                          <p:stCondLst>
                                            <p:cond delay="0"/>
                                          </p:stCondLst>
                                        </p:cTn>
                                        <p:tgtEl>
                                          <p:spTgt spid="2183">
                                            <p:txEl>
                                              <p:pRg st="0" end="0"/>
                                            </p:txEl>
                                          </p:spTgt>
                                        </p:tgtEl>
                                        <p:attrNameLst>
                                          <p:attrName>style.visibility</p:attrName>
                                        </p:attrNameLst>
                                      </p:cBhvr>
                                      <p:to>
                                        <p:strVal val="visible"/>
                                      </p:to>
                                    </p:set>
                                    <p:animEffect transition="in" filter="circle(in)">
                                      <p:cBhvr>
                                        <p:cTn id="15" dur="2000"/>
                                        <p:tgtEl>
                                          <p:spTgt spid="218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grpId="0" nodeType="clickEffect">
                                  <p:stCondLst>
                                    <p:cond delay="0"/>
                                  </p:stCondLst>
                                  <p:childTnLst>
                                    <p:set>
                                      <p:cBhvr>
                                        <p:cTn id="19" dur="1" fill="hold">
                                          <p:stCondLst>
                                            <p:cond delay="0"/>
                                          </p:stCondLst>
                                        </p:cTn>
                                        <p:tgtEl>
                                          <p:spTgt spid="2183">
                                            <p:txEl>
                                              <p:pRg st="1" end="1"/>
                                            </p:txEl>
                                          </p:spTgt>
                                        </p:tgtEl>
                                        <p:attrNameLst>
                                          <p:attrName>style.visibility</p:attrName>
                                        </p:attrNameLst>
                                      </p:cBhvr>
                                      <p:to>
                                        <p:strVal val="visible"/>
                                      </p:to>
                                    </p:set>
                                    <p:animEffect transition="in" filter="circle(in)">
                                      <p:cBhvr>
                                        <p:cTn id="20" dur="2000"/>
                                        <p:tgtEl>
                                          <p:spTgt spid="218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grpId="0" nodeType="clickEffect">
                                  <p:stCondLst>
                                    <p:cond delay="0"/>
                                  </p:stCondLst>
                                  <p:childTnLst>
                                    <p:set>
                                      <p:cBhvr>
                                        <p:cTn id="24" dur="1" fill="hold">
                                          <p:stCondLst>
                                            <p:cond delay="0"/>
                                          </p:stCondLst>
                                        </p:cTn>
                                        <p:tgtEl>
                                          <p:spTgt spid="2183">
                                            <p:txEl>
                                              <p:pRg st="2" end="2"/>
                                            </p:txEl>
                                          </p:spTgt>
                                        </p:tgtEl>
                                        <p:attrNameLst>
                                          <p:attrName>style.visibility</p:attrName>
                                        </p:attrNameLst>
                                      </p:cBhvr>
                                      <p:to>
                                        <p:strVal val="visible"/>
                                      </p:to>
                                    </p:set>
                                    <p:animEffect transition="in" filter="circle(in)">
                                      <p:cBhvr>
                                        <p:cTn id="25" dur="2000"/>
                                        <p:tgtEl>
                                          <p:spTgt spid="218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ntr" presetSubtype="16" fill="hold" grpId="0" nodeType="clickEffect">
                                  <p:stCondLst>
                                    <p:cond delay="0"/>
                                  </p:stCondLst>
                                  <p:childTnLst>
                                    <p:set>
                                      <p:cBhvr>
                                        <p:cTn id="29" dur="1" fill="hold">
                                          <p:stCondLst>
                                            <p:cond delay="0"/>
                                          </p:stCondLst>
                                        </p:cTn>
                                        <p:tgtEl>
                                          <p:spTgt spid="2183">
                                            <p:txEl>
                                              <p:pRg st="3" end="3"/>
                                            </p:txEl>
                                          </p:spTgt>
                                        </p:tgtEl>
                                        <p:attrNameLst>
                                          <p:attrName>style.visibility</p:attrName>
                                        </p:attrNameLst>
                                      </p:cBhvr>
                                      <p:to>
                                        <p:strVal val="visible"/>
                                      </p:to>
                                    </p:set>
                                    <p:animEffect transition="in" filter="circle(in)">
                                      <p:cBhvr>
                                        <p:cTn id="30" dur="2000"/>
                                        <p:tgtEl>
                                          <p:spTgt spid="218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6" presetClass="entr" presetSubtype="16" fill="hold" grpId="0" nodeType="clickEffect">
                                  <p:stCondLst>
                                    <p:cond delay="0"/>
                                  </p:stCondLst>
                                  <p:childTnLst>
                                    <p:set>
                                      <p:cBhvr>
                                        <p:cTn id="34" dur="1" fill="hold">
                                          <p:stCondLst>
                                            <p:cond delay="0"/>
                                          </p:stCondLst>
                                        </p:cTn>
                                        <p:tgtEl>
                                          <p:spTgt spid="2183">
                                            <p:txEl>
                                              <p:pRg st="4" end="4"/>
                                            </p:txEl>
                                          </p:spTgt>
                                        </p:tgtEl>
                                        <p:attrNameLst>
                                          <p:attrName>style.visibility</p:attrName>
                                        </p:attrNameLst>
                                      </p:cBhvr>
                                      <p:to>
                                        <p:strVal val="visible"/>
                                      </p:to>
                                    </p:set>
                                    <p:animEffect transition="in" filter="circle(in)">
                                      <p:cBhvr>
                                        <p:cTn id="35" dur="2000"/>
                                        <p:tgtEl>
                                          <p:spTgt spid="2183">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6" presetClass="entr" presetSubtype="16" fill="hold" grpId="0" nodeType="clickEffect">
                                  <p:stCondLst>
                                    <p:cond delay="0"/>
                                  </p:stCondLst>
                                  <p:childTnLst>
                                    <p:set>
                                      <p:cBhvr>
                                        <p:cTn id="39" dur="1" fill="hold">
                                          <p:stCondLst>
                                            <p:cond delay="0"/>
                                          </p:stCondLst>
                                        </p:cTn>
                                        <p:tgtEl>
                                          <p:spTgt spid="2183">
                                            <p:txEl>
                                              <p:pRg st="5" end="5"/>
                                            </p:txEl>
                                          </p:spTgt>
                                        </p:tgtEl>
                                        <p:attrNameLst>
                                          <p:attrName>style.visibility</p:attrName>
                                        </p:attrNameLst>
                                      </p:cBhvr>
                                      <p:to>
                                        <p:strVal val="visible"/>
                                      </p:to>
                                    </p:set>
                                    <p:animEffect transition="in" filter="circle(in)">
                                      <p:cBhvr>
                                        <p:cTn id="40" dur="2000"/>
                                        <p:tgtEl>
                                          <p:spTgt spid="2183">
                                            <p:txEl>
                                              <p:pRg st="5" end="5"/>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6" presetClass="entr" presetSubtype="16" fill="hold" grpId="0" nodeType="clickEffect">
                                  <p:stCondLst>
                                    <p:cond delay="0"/>
                                  </p:stCondLst>
                                  <p:childTnLst>
                                    <p:set>
                                      <p:cBhvr>
                                        <p:cTn id="44" dur="1" fill="hold">
                                          <p:stCondLst>
                                            <p:cond delay="0"/>
                                          </p:stCondLst>
                                        </p:cTn>
                                        <p:tgtEl>
                                          <p:spTgt spid="2183">
                                            <p:txEl>
                                              <p:pRg st="6" end="6"/>
                                            </p:txEl>
                                          </p:spTgt>
                                        </p:tgtEl>
                                        <p:attrNameLst>
                                          <p:attrName>style.visibility</p:attrName>
                                        </p:attrNameLst>
                                      </p:cBhvr>
                                      <p:to>
                                        <p:strVal val="visible"/>
                                      </p:to>
                                    </p:set>
                                    <p:animEffect transition="in" filter="circle(in)">
                                      <p:cBhvr>
                                        <p:cTn id="45" dur="2000"/>
                                        <p:tgtEl>
                                          <p:spTgt spid="218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83" grpId="0" build="p"/>
      <p:bldP spid="2185"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sp>
        <p:nvSpPr>
          <p:cNvPr id="2191" name="Google Shape;2191;p44"/>
          <p:cNvSpPr txBox="1"/>
          <p:nvPr/>
        </p:nvSpPr>
        <p:spPr>
          <a:xfrm>
            <a:off x="657405" y="146830"/>
            <a:ext cx="7933200" cy="85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latin typeface="Open Sans"/>
                <a:ea typeface="Open Sans"/>
                <a:cs typeface="Open Sans"/>
                <a:sym typeface="Open Sans"/>
              </a:rPr>
              <a:t>“Books” sẽ kế thừa lại model product.product của odoo</a:t>
            </a:r>
            <a:endParaRPr dirty="0">
              <a:solidFill>
                <a:schemeClr val="dk2"/>
              </a:solidFill>
              <a:latin typeface="Open Sans"/>
              <a:ea typeface="Open Sans"/>
              <a:cs typeface="Open Sans"/>
              <a:sym typeface="Open Sans"/>
            </a:endParaRPr>
          </a:p>
        </p:txBody>
      </p:sp>
      <p:graphicFrame>
        <p:nvGraphicFramePr>
          <p:cNvPr id="2192" name="Google Shape;2192;p44"/>
          <p:cNvGraphicFramePr/>
          <p:nvPr>
            <p:extLst>
              <p:ext uri="{D42A27DB-BD31-4B8C-83A1-F6EECF244321}">
                <p14:modId xmlns:p14="http://schemas.microsoft.com/office/powerpoint/2010/main" val="3938315421"/>
              </p:ext>
            </p:extLst>
          </p:nvPr>
        </p:nvGraphicFramePr>
        <p:xfrm>
          <a:off x="657405" y="917055"/>
          <a:ext cx="5439300" cy="3439650"/>
        </p:xfrm>
        <a:graphic>
          <a:graphicData uri="http://schemas.openxmlformats.org/drawingml/2006/table">
            <a:tbl>
              <a:tblPr>
                <a:noFill/>
                <a:tableStyleId>{7075C5D8-CD0B-4E62-AD9A-495B9D592048}</a:tableStyleId>
              </a:tblPr>
              <a:tblGrid>
                <a:gridCol w="2719650">
                  <a:extLst>
                    <a:ext uri="{9D8B030D-6E8A-4147-A177-3AD203B41FA5}">
                      <a16:colId xmlns:a16="http://schemas.microsoft.com/office/drawing/2014/main" val="20000"/>
                    </a:ext>
                  </a:extLst>
                </a:gridCol>
                <a:gridCol w="2719650">
                  <a:extLst>
                    <a:ext uri="{9D8B030D-6E8A-4147-A177-3AD203B41FA5}">
                      <a16:colId xmlns:a16="http://schemas.microsoft.com/office/drawing/2014/main" val="20001"/>
                    </a:ext>
                  </a:extLst>
                </a:gridCol>
              </a:tblGrid>
              <a:tr h="573275">
                <a:tc>
                  <a:txBody>
                    <a:bodyPr/>
                    <a:lstStyle/>
                    <a:p>
                      <a:pPr marL="0" lvl="0" indent="0" algn="l" rtl="0">
                        <a:lnSpc>
                          <a:spcPct val="115000"/>
                        </a:lnSpc>
                        <a:spcBef>
                          <a:spcPts val="1200"/>
                        </a:spcBef>
                        <a:spcAft>
                          <a:spcPts val="0"/>
                        </a:spcAft>
                        <a:buNone/>
                      </a:pPr>
                      <a:r>
                        <a:rPr lang="en" dirty="0">
                          <a:solidFill>
                            <a:schemeClr val="tx2">
                              <a:lumMod val="50000"/>
                            </a:schemeClr>
                          </a:solidFill>
                        </a:rPr>
                        <a:t>Mã sách</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a:solidFill>
                            <a:schemeClr val="tx2">
                              <a:lumMod val="50000"/>
                            </a:schemeClr>
                          </a:solidFill>
                        </a:rPr>
                        <a:t>Char</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573275">
                <a:tc>
                  <a:txBody>
                    <a:bodyPr/>
                    <a:lstStyle/>
                    <a:p>
                      <a:pPr marL="0" lvl="0" indent="0" algn="l" rtl="0">
                        <a:lnSpc>
                          <a:spcPct val="115000"/>
                        </a:lnSpc>
                        <a:spcBef>
                          <a:spcPts val="1200"/>
                        </a:spcBef>
                        <a:spcAft>
                          <a:spcPts val="0"/>
                        </a:spcAft>
                        <a:buNone/>
                      </a:pPr>
                      <a:r>
                        <a:rPr lang="en" dirty="0">
                          <a:solidFill>
                            <a:schemeClr val="tx2">
                              <a:lumMod val="50000"/>
                            </a:schemeClr>
                          </a:solidFill>
                        </a:rPr>
                        <a:t>Tên đầu sách</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a:solidFill>
                            <a:schemeClr val="tx2">
                              <a:lumMod val="50000"/>
                            </a:schemeClr>
                          </a:solidFill>
                        </a:rPr>
                        <a:t>Char</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573275">
                <a:tc>
                  <a:txBody>
                    <a:bodyPr/>
                    <a:lstStyle/>
                    <a:p>
                      <a:pPr marL="0" lvl="0" indent="0" algn="l" rtl="0">
                        <a:lnSpc>
                          <a:spcPct val="115000"/>
                        </a:lnSpc>
                        <a:spcBef>
                          <a:spcPts val="1200"/>
                        </a:spcBef>
                        <a:spcAft>
                          <a:spcPts val="0"/>
                        </a:spcAft>
                        <a:buNone/>
                      </a:pPr>
                      <a:r>
                        <a:rPr lang="en" dirty="0">
                          <a:solidFill>
                            <a:schemeClr val="tx2">
                              <a:lumMod val="50000"/>
                            </a:schemeClr>
                          </a:solidFill>
                        </a:rPr>
                        <a:t>Nhà xuất bản</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dirty="0">
                          <a:solidFill>
                            <a:schemeClr val="tx2">
                              <a:lumMod val="50000"/>
                            </a:schemeClr>
                          </a:solidFill>
                        </a:rPr>
                        <a:t>Char</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573275">
                <a:tc>
                  <a:txBody>
                    <a:bodyPr/>
                    <a:lstStyle/>
                    <a:p>
                      <a:pPr marL="0" lvl="0" indent="0" algn="l" rtl="0">
                        <a:lnSpc>
                          <a:spcPct val="115000"/>
                        </a:lnSpc>
                        <a:spcBef>
                          <a:spcPts val="1200"/>
                        </a:spcBef>
                        <a:spcAft>
                          <a:spcPts val="0"/>
                        </a:spcAft>
                        <a:buNone/>
                      </a:pPr>
                      <a:r>
                        <a:rPr lang="en">
                          <a:solidFill>
                            <a:schemeClr val="tx2">
                              <a:lumMod val="50000"/>
                            </a:schemeClr>
                          </a:solidFill>
                        </a:rPr>
                        <a:t>Ghi chú</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dirty="0">
                          <a:solidFill>
                            <a:schemeClr val="tx2">
                              <a:lumMod val="50000"/>
                            </a:schemeClr>
                          </a:solidFill>
                        </a:rPr>
                        <a:t>Text</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573275">
                <a:tc>
                  <a:txBody>
                    <a:bodyPr/>
                    <a:lstStyle/>
                    <a:p>
                      <a:pPr marL="0" lvl="0" indent="0" algn="l" rtl="0">
                        <a:lnSpc>
                          <a:spcPct val="115000"/>
                        </a:lnSpc>
                        <a:spcBef>
                          <a:spcPts val="1200"/>
                        </a:spcBef>
                        <a:spcAft>
                          <a:spcPts val="0"/>
                        </a:spcAft>
                        <a:buNone/>
                      </a:pPr>
                      <a:r>
                        <a:rPr lang="en">
                          <a:solidFill>
                            <a:schemeClr val="tx2">
                              <a:lumMod val="50000"/>
                            </a:schemeClr>
                          </a:solidFill>
                        </a:rPr>
                        <a:t>Loại đầu sách</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dirty="0">
                          <a:solidFill>
                            <a:schemeClr val="tx2">
                              <a:lumMod val="50000"/>
                            </a:schemeClr>
                          </a:solidFill>
                        </a:rPr>
                        <a:t>Many2one</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573275">
                <a:tc>
                  <a:txBody>
                    <a:bodyPr/>
                    <a:lstStyle/>
                    <a:p>
                      <a:pPr marL="0" lvl="0" indent="0" algn="l" rtl="0">
                        <a:lnSpc>
                          <a:spcPct val="115000"/>
                        </a:lnSpc>
                        <a:spcBef>
                          <a:spcPts val="1200"/>
                        </a:spcBef>
                        <a:spcAft>
                          <a:spcPts val="0"/>
                        </a:spcAft>
                        <a:buNone/>
                      </a:pPr>
                      <a:r>
                        <a:rPr lang="en">
                          <a:solidFill>
                            <a:schemeClr val="tx2">
                              <a:lumMod val="50000"/>
                            </a:schemeClr>
                          </a:solidFill>
                        </a:rPr>
                        <a:t>Ngăn sách</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dirty="0">
                          <a:solidFill>
                            <a:schemeClr val="tx2">
                              <a:lumMod val="50000"/>
                            </a:schemeClr>
                          </a:solidFill>
                        </a:rPr>
                        <a:t>Many2many (N-N)</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9215" y="2918460"/>
            <a:ext cx="2777071" cy="20421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96"/>
        <p:cNvGrpSpPr/>
        <p:nvPr/>
      </p:nvGrpSpPr>
      <p:grpSpPr>
        <a:xfrm>
          <a:off x="0" y="0"/>
          <a:ext cx="0" cy="0"/>
          <a:chOff x="0" y="0"/>
          <a:chExt cx="0" cy="0"/>
        </a:xfrm>
      </p:grpSpPr>
      <p:graphicFrame>
        <p:nvGraphicFramePr>
          <p:cNvPr id="2197" name="Google Shape;2197;p45"/>
          <p:cNvGraphicFramePr/>
          <p:nvPr>
            <p:extLst>
              <p:ext uri="{D42A27DB-BD31-4B8C-83A1-F6EECF244321}">
                <p14:modId xmlns:p14="http://schemas.microsoft.com/office/powerpoint/2010/main" val="2833573599"/>
              </p:ext>
            </p:extLst>
          </p:nvPr>
        </p:nvGraphicFramePr>
        <p:xfrm>
          <a:off x="152400" y="152400"/>
          <a:ext cx="6165200" cy="4768350"/>
        </p:xfrm>
        <a:graphic>
          <a:graphicData uri="http://schemas.openxmlformats.org/drawingml/2006/table">
            <a:tbl>
              <a:tblPr>
                <a:noFill/>
                <a:tableStyleId>{7075C5D8-CD0B-4E62-AD9A-495B9D592048}</a:tableStyleId>
              </a:tblPr>
              <a:tblGrid>
                <a:gridCol w="3082600">
                  <a:extLst>
                    <a:ext uri="{9D8B030D-6E8A-4147-A177-3AD203B41FA5}">
                      <a16:colId xmlns:a16="http://schemas.microsoft.com/office/drawing/2014/main" val="20000"/>
                    </a:ext>
                  </a:extLst>
                </a:gridCol>
                <a:gridCol w="3082600">
                  <a:extLst>
                    <a:ext uri="{9D8B030D-6E8A-4147-A177-3AD203B41FA5}">
                      <a16:colId xmlns:a16="http://schemas.microsoft.com/office/drawing/2014/main" val="20001"/>
                    </a:ext>
                  </a:extLst>
                </a:gridCol>
              </a:tblGrid>
              <a:tr h="548425">
                <a:tc>
                  <a:txBody>
                    <a:bodyPr/>
                    <a:lstStyle/>
                    <a:p>
                      <a:pPr marL="0" lvl="0" indent="0" algn="l" rtl="0">
                        <a:lnSpc>
                          <a:spcPct val="115000"/>
                        </a:lnSpc>
                        <a:spcBef>
                          <a:spcPts val="1200"/>
                        </a:spcBef>
                        <a:spcAft>
                          <a:spcPts val="0"/>
                        </a:spcAft>
                        <a:buNone/>
                      </a:pPr>
                      <a:r>
                        <a:rPr lang="en" dirty="0">
                          <a:solidFill>
                            <a:schemeClr val="tx2">
                              <a:lumMod val="50000"/>
                            </a:schemeClr>
                          </a:solidFill>
                        </a:rPr>
                        <a:t>Tên độc giả</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a:solidFill>
                            <a:schemeClr val="tx2">
                              <a:lumMod val="50000"/>
                            </a:schemeClr>
                          </a:solidFill>
                        </a:rPr>
                        <a:t>Many2one</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548425">
                <a:tc>
                  <a:txBody>
                    <a:bodyPr/>
                    <a:lstStyle/>
                    <a:p>
                      <a:pPr marL="0" lvl="0" indent="0" algn="l" rtl="0">
                        <a:lnSpc>
                          <a:spcPct val="115000"/>
                        </a:lnSpc>
                        <a:spcBef>
                          <a:spcPts val="1200"/>
                        </a:spcBef>
                        <a:spcAft>
                          <a:spcPts val="0"/>
                        </a:spcAft>
                        <a:buNone/>
                      </a:pPr>
                      <a:r>
                        <a:rPr lang="en" dirty="0">
                          <a:solidFill>
                            <a:schemeClr val="tx2">
                              <a:lumMod val="50000"/>
                            </a:schemeClr>
                          </a:solidFill>
                        </a:rPr>
                        <a:t>Mã độc giả</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a:solidFill>
                            <a:schemeClr val="tx2">
                              <a:lumMod val="50000"/>
                            </a:schemeClr>
                          </a:solidFill>
                        </a:rPr>
                        <a:t>Char</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548425">
                <a:tc>
                  <a:txBody>
                    <a:bodyPr/>
                    <a:lstStyle/>
                    <a:p>
                      <a:pPr marL="0" lvl="0" indent="0" algn="l" rtl="0">
                        <a:lnSpc>
                          <a:spcPct val="115000"/>
                        </a:lnSpc>
                        <a:spcBef>
                          <a:spcPts val="1200"/>
                        </a:spcBef>
                        <a:spcAft>
                          <a:spcPts val="0"/>
                        </a:spcAft>
                        <a:buNone/>
                      </a:pPr>
                      <a:r>
                        <a:rPr lang="en" dirty="0">
                          <a:solidFill>
                            <a:schemeClr val="tx2">
                              <a:lumMod val="50000"/>
                            </a:schemeClr>
                          </a:solidFill>
                        </a:rPr>
                        <a:t>Ngày mượn sách</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a:solidFill>
                            <a:schemeClr val="tx2">
                              <a:lumMod val="50000"/>
                            </a:schemeClr>
                          </a:solidFill>
                        </a:rPr>
                        <a:t>Date</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548425">
                <a:tc>
                  <a:txBody>
                    <a:bodyPr/>
                    <a:lstStyle/>
                    <a:p>
                      <a:pPr marL="0" lvl="0" indent="0" algn="l" rtl="0">
                        <a:lnSpc>
                          <a:spcPct val="115000"/>
                        </a:lnSpc>
                        <a:spcBef>
                          <a:spcPts val="1200"/>
                        </a:spcBef>
                        <a:spcAft>
                          <a:spcPts val="0"/>
                        </a:spcAft>
                        <a:buNone/>
                      </a:pPr>
                      <a:r>
                        <a:rPr lang="en" dirty="0">
                          <a:solidFill>
                            <a:schemeClr val="tx2">
                              <a:lumMod val="50000"/>
                            </a:schemeClr>
                          </a:solidFill>
                        </a:rPr>
                        <a:t>Ngày trả sách</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a:solidFill>
                            <a:schemeClr val="tx2">
                              <a:lumMod val="50000"/>
                            </a:schemeClr>
                          </a:solidFill>
                        </a:rPr>
                        <a:t>Date</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548425">
                <a:tc>
                  <a:txBody>
                    <a:bodyPr/>
                    <a:lstStyle/>
                    <a:p>
                      <a:pPr marL="0" lvl="0" indent="0" algn="l" rtl="0">
                        <a:lnSpc>
                          <a:spcPct val="115000"/>
                        </a:lnSpc>
                        <a:spcBef>
                          <a:spcPts val="1200"/>
                        </a:spcBef>
                        <a:spcAft>
                          <a:spcPts val="0"/>
                        </a:spcAft>
                        <a:buNone/>
                      </a:pPr>
                      <a:r>
                        <a:rPr lang="en" dirty="0">
                          <a:solidFill>
                            <a:schemeClr val="tx2">
                              <a:lumMod val="50000"/>
                            </a:schemeClr>
                          </a:solidFill>
                        </a:rPr>
                        <a:t>Ngày đáo hạn</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a:solidFill>
                            <a:schemeClr val="tx2">
                              <a:lumMod val="50000"/>
                            </a:schemeClr>
                          </a:solidFill>
                        </a:rPr>
                        <a:t>Date</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548425">
                <a:tc>
                  <a:txBody>
                    <a:bodyPr/>
                    <a:lstStyle/>
                    <a:p>
                      <a:pPr marL="0" lvl="0" indent="0" algn="l" rtl="0">
                        <a:lnSpc>
                          <a:spcPct val="115000"/>
                        </a:lnSpc>
                        <a:spcBef>
                          <a:spcPts val="1200"/>
                        </a:spcBef>
                        <a:spcAft>
                          <a:spcPts val="0"/>
                        </a:spcAft>
                        <a:buNone/>
                      </a:pPr>
                      <a:r>
                        <a:rPr lang="en" dirty="0">
                          <a:solidFill>
                            <a:schemeClr val="tx2">
                              <a:lumMod val="50000"/>
                            </a:schemeClr>
                          </a:solidFill>
                        </a:rPr>
                        <a:t>Ghi chú mượn</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dirty="0">
                          <a:solidFill>
                            <a:schemeClr val="tx2">
                              <a:lumMod val="50000"/>
                            </a:schemeClr>
                          </a:solidFill>
                        </a:rPr>
                        <a:t>Text</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548425">
                <a:tc>
                  <a:txBody>
                    <a:bodyPr/>
                    <a:lstStyle/>
                    <a:p>
                      <a:pPr marL="0" lvl="0" indent="0" algn="l" rtl="0">
                        <a:lnSpc>
                          <a:spcPct val="115000"/>
                        </a:lnSpc>
                        <a:spcBef>
                          <a:spcPts val="1200"/>
                        </a:spcBef>
                        <a:spcAft>
                          <a:spcPts val="0"/>
                        </a:spcAft>
                        <a:buNone/>
                      </a:pPr>
                      <a:r>
                        <a:rPr lang="en">
                          <a:solidFill>
                            <a:schemeClr val="tx2">
                              <a:lumMod val="50000"/>
                            </a:schemeClr>
                          </a:solidFill>
                        </a:rPr>
                        <a:t>Ghi chú trả</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dirty="0">
                          <a:solidFill>
                            <a:schemeClr val="tx2">
                              <a:lumMod val="50000"/>
                            </a:schemeClr>
                          </a:solidFill>
                        </a:rPr>
                        <a:t>Text</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929375">
                <a:tc>
                  <a:txBody>
                    <a:bodyPr/>
                    <a:lstStyle/>
                    <a:p>
                      <a:pPr marL="0" lvl="0" indent="0" algn="l" rtl="0">
                        <a:lnSpc>
                          <a:spcPct val="115000"/>
                        </a:lnSpc>
                        <a:spcBef>
                          <a:spcPts val="1200"/>
                        </a:spcBef>
                        <a:spcAft>
                          <a:spcPts val="0"/>
                        </a:spcAft>
                        <a:buNone/>
                      </a:pPr>
                      <a:r>
                        <a:rPr lang="en">
                          <a:solidFill>
                            <a:schemeClr val="tx2">
                              <a:lumMod val="50000"/>
                            </a:schemeClr>
                          </a:solidFill>
                        </a:rPr>
                        <a:t>Trạng thái</a:t>
                      </a:r>
                      <a:endParaRPr>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 dirty="0">
                          <a:solidFill>
                            <a:schemeClr val="tx2">
                              <a:lumMod val="50000"/>
                            </a:schemeClr>
                          </a:solidFill>
                        </a:rPr>
                        <a:t>Selection [(‘confirmed’,’returned’,’violate’)]</a:t>
                      </a:r>
                      <a:endParaRPr dirty="0">
                        <a:solidFill>
                          <a:schemeClr val="tx2">
                            <a:lumMod val="50000"/>
                          </a:schemeClr>
                        </a:solidFill>
                      </a:endParaRPr>
                    </a:p>
                  </a:txBody>
                  <a:tcPr marL="68575" marR="6857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0500" y="3383280"/>
            <a:ext cx="2346960" cy="17602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08"/>
        <p:cNvGrpSpPr/>
        <p:nvPr/>
      </p:nvGrpSpPr>
      <p:grpSpPr>
        <a:xfrm>
          <a:off x="0" y="0"/>
          <a:ext cx="0" cy="0"/>
          <a:chOff x="0" y="0"/>
          <a:chExt cx="0" cy="0"/>
        </a:xfrm>
      </p:grpSpPr>
      <p:sp>
        <p:nvSpPr>
          <p:cNvPr id="2209" name="Google Shape;2209;p47"/>
          <p:cNvSpPr txBox="1">
            <a:spLocks noGrp="1"/>
          </p:cNvSpPr>
          <p:nvPr>
            <p:ph type="ctrTitle" idx="9"/>
          </p:nvPr>
        </p:nvSpPr>
        <p:spPr>
          <a:xfrm>
            <a:off x="735746" y="286050"/>
            <a:ext cx="7672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Github</a:t>
            </a:r>
            <a:endParaRPr/>
          </a:p>
        </p:txBody>
      </p:sp>
      <p:pic>
        <p:nvPicPr>
          <p:cNvPr id="2210" name="Google Shape;2210;p47"/>
          <p:cNvPicPr preferRelativeResize="0"/>
          <p:nvPr/>
        </p:nvPicPr>
        <p:blipFill>
          <a:blip r:embed="rId3">
            <a:alphaModFix/>
          </a:blip>
          <a:stretch>
            <a:fillRect/>
          </a:stretch>
        </p:blipFill>
        <p:spPr>
          <a:xfrm>
            <a:off x="1024975" y="950825"/>
            <a:ext cx="7094050" cy="3447251"/>
          </a:xfrm>
          <a:prstGeom prst="rect">
            <a:avLst/>
          </a:prstGeom>
          <a:noFill/>
          <a:ln>
            <a:noFill/>
          </a:ln>
        </p:spPr>
      </p:pic>
      <p:pic>
        <p:nvPicPr>
          <p:cNvPr id="2211" name="Google Shape;2211;p47"/>
          <p:cNvPicPr preferRelativeResize="0"/>
          <p:nvPr/>
        </p:nvPicPr>
        <p:blipFill>
          <a:blip r:embed="rId4">
            <a:alphaModFix/>
          </a:blip>
          <a:stretch>
            <a:fillRect/>
          </a:stretch>
        </p:blipFill>
        <p:spPr>
          <a:xfrm>
            <a:off x="0" y="0"/>
            <a:ext cx="1753200" cy="9642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Aqua Marketing Plan by Slidego">
  <a:themeElements>
    <a:clrScheme name="Simple Light">
      <a:dk1>
        <a:srgbClr val="434343"/>
      </a:dk1>
      <a:lt1>
        <a:srgbClr val="FFFFFF"/>
      </a:lt1>
      <a:dk2>
        <a:srgbClr val="073763"/>
      </a:dk2>
      <a:lt2>
        <a:srgbClr val="3D85C6"/>
      </a:lt2>
      <a:accent1>
        <a:srgbClr val="3D85C6"/>
      </a:accent1>
      <a:accent2>
        <a:srgbClr val="B6D7A8"/>
      </a:accent2>
      <a:accent3>
        <a:srgbClr val="9FC5E8"/>
      </a:accent3>
      <a:accent4>
        <a:srgbClr val="9EDCD9"/>
      </a:accent4>
      <a:accent5>
        <a:srgbClr val="93C47D"/>
      </a:accent5>
      <a:accent6>
        <a:srgbClr val="6FA8DC"/>
      </a:accent6>
      <a:hlink>
        <a:srgbClr val="0737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539</Words>
  <Application>Microsoft Office PowerPoint</Application>
  <PresentationFormat>On-screen Show (16:9)</PresentationFormat>
  <Paragraphs>111</Paragraphs>
  <Slides>10</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Overpass Black</vt:lpstr>
      <vt:lpstr>Fira Sans Extra Condensed Medium</vt:lpstr>
      <vt:lpstr>Overpass</vt:lpstr>
      <vt:lpstr>Open Sans ExtraBold</vt:lpstr>
      <vt:lpstr>Arial</vt:lpstr>
      <vt:lpstr>Times New Roman</vt:lpstr>
      <vt:lpstr>Open Sans</vt:lpstr>
      <vt:lpstr>Open Sans SemiBold</vt:lpstr>
      <vt:lpstr>Josefin Sans</vt:lpstr>
      <vt:lpstr>Aqua Marketing Plan by Slidego</vt:lpstr>
      <vt:lpstr>BÁO CÁO SƠ BỘ</vt:lpstr>
      <vt:lpstr>DANH SÁCH THÀNH VIÊN</vt:lpstr>
      <vt:lpstr>KẾ HOẠCH THỰC HIỆN </vt:lpstr>
      <vt:lpstr>PHÂN CÔNG CÔNG VIỆC</vt:lpstr>
      <vt:lpstr>Quy trình quản lý thư viện hiện tại </vt:lpstr>
      <vt:lpstr>Objects</vt:lpstr>
      <vt:lpstr>PowerPoint Presentation</vt:lpstr>
      <vt:lpstr>PowerPoint Presentation</vt:lpstr>
      <vt:lpstr>Github</vt:lpstr>
      <vt:lpstr>THANK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SƠ BỘ</dc:title>
  <cp:lastModifiedBy>Thuy Dung Nguyen</cp:lastModifiedBy>
  <cp:revision>6</cp:revision>
  <dcterms:modified xsi:type="dcterms:W3CDTF">2021-10-16T02:14:35Z</dcterms:modified>
</cp:coreProperties>
</file>